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0058400" cy="7772400"/>
  <p:notesSz cx="7315200" cy="96012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508000" indent="-50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017588" indent="-103188"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527175" indent="-155575"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036763" indent="-207963"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minski, Jamie" initials="RJ" lastIdx="1" clrIdx="0">
    <p:extLst>
      <p:ext uri="{19B8F6BF-5375-455C-9EA6-DF929625EA0E}">
        <p15:presenceInfo xmlns:p15="http://schemas.microsoft.com/office/powerpoint/2012/main" userId="S::jruminski@pa.gov::6e117a83-f210-44b3-ba18-c26cdc9195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BFCF"/>
    <a:srgbClr val="57B3C9"/>
    <a:srgbClr val="B61E34"/>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463698-38EC-4DDD-A5EC-362B2F2F5036}" v="1" dt="2024-09-16T13:08:46.3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204" autoAdjust="0"/>
    <p:restoredTop sz="94660"/>
  </p:normalViewPr>
  <p:slideViewPr>
    <p:cSldViewPr>
      <p:cViewPr varScale="1">
        <p:scale>
          <a:sx n="100" d="100"/>
          <a:sy n="100" d="100"/>
        </p:scale>
        <p:origin x="2922" y="-30"/>
      </p:cViewPr>
      <p:guideLst>
        <p:guide orient="horz" pos="2448"/>
        <p:guide pos="316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nning, Stephanie" userId="3f372cdd-7084-44eb-8b67-83229591064c" providerId="ADAL" clId="{76463698-38EC-4DDD-A5EC-362B2F2F5036}"/>
    <pc:docChg chg="modSld">
      <pc:chgData name="Banning, Stephanie" userId="3f372cdd-7084-44eb-8b67-83229591064c" providerId="ADAL" clId="{76463698-38EC-4DDD-A5EC-362B2F2F5036}" dt="2024-09-16T13:08:46.354" v="51" actId="207"/>
      <pc:docMkLst>
        <pc:docMk/>
      </pc:docMkLst>
      <pc:sldChg chg="modSp mod">
        <pc:chgData name="Banning, Stephanie" userId="3f372cdd-7084-44eb-8b67-83229591064c" providerId="ADAL" clId="{76463698-38EC-4DDD-A5EC-362B2F2F5036}" dt="2024-09-16T13:08:46.354" v="51" actId="207"/>
        <pc:sldMkLst>
          <pc:docMk/>
          <pc:sldMk cId="2302970652" sldId="259"/>
        </pc:sldMkLst>
        <pc:spChg chg="mod">
          <ac:chgData name="Banning, Stephanie" userId="3f372cdd-7084-44eb-8b67-83229591064c" providerId="ADAL" clId="{76463698-38EC-4DDD-A5EC-362B2F2F5036}" dt="2024-09-16T13:08:46.354" v="51" actId="207"/>
          <ac:spMkLst>
            <pc:docMk/>
            <pc:sldMk cId="2302970652" sldId="259"/>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170238" cy="481013"/>
          </a:xfrm>
          <a:prstGeom prst="rect">
            <a:avLst/>
          </a:prstGeom>
          <a:noFill/>
          <a:ln w="9525">
            <a:noFill/>
            <a:miter lim="800000"/>
            <a:headEnd/>
            <a:tailEnd/>
          </a:ln>
        </p:spPr>
        <p:txBody>
          <a:bodyPr vert="horz" wrap="square" lIns="94561" tIns="47280" rIns="94561" bIns="47280" numCol="1" anchor="t" anchorCtr="0" compatLnSpc="1">
            <a:prstTxWarp prst="textNoShape">
              <a:avLst/>
            </a:prstTxWarp>
          </a:bodyPr>
          <a:lstStyle>
            <a:lvl1pPr defTabSz="911546">
              <a:defRPr sz="1100"/>
            </a:lvl1pPr>
          </a:lstStyle>
          <a:p>
            <a:pPr>
              <a:defRPr/>
            </a:pPr>
            <a:endParaRPr lang="en-US"/>
          </a:p>
        </p:txBody>
      </p:sp>
      <p:sp>
        <p:nvSpPr>
          <p:cNvPr id="3" name="Date Placeholder 2"/>
          <p:cNvSpPr>
            <a:spLocks noGrp="1"/>
          </p:cNvSpPr>
          <p:nvPr>
            <p:ph type="dt" idx="1"/>
          </p:nvPr>
        </p:nvSpPr>
        <p:spPr bwMode="auto">
          <a:xfrm>
            <a:off x="4143375" y="1"/>
            <a:ext cx="3170238" cy="481013"/>
          </a:xfrm>
          <a:prstGeom prst="rect">
            <a:avLst/>
          </a:prstGeom>
          <a:noFill/>
          <a:ln w="9525">
            <a:noFill/>
            <a:miter lim="800000"/>
            <a:headEnd/>
            <a:tailEnd/>
          </a:ln>
        </p:spPr>
        <p:txBody>
          <a:bodyPr vert="horz" wrap="square" lIns="94561" tIns="47280" rIns="94561" bIns="47280" numCol="1" anchor="t" anchorCtr="0" compatLnSpc="1">
            <a:prstTxWarp prst="textNoShape">
              <a:avLst/>
            </a:prstTxWarp>
          </a:bodyPr>
          <a:lstStyle>
            <a:lvl1pPr algn="r" defTabSz="911546">
              <a:defRPr sz="1100"/>
            </a:lvl1pPr>
          </a:lstStyle>
          <a:p>
            <a:pPr>
              <a:defRPr/>
            </a:pPr>
            <a:fld id="{21C78496-8AA7-48EA-AD8F-2F4A5667B7C3}" type="datetimeFigureOut">
              <a:rPr lang="en-US"/>
              <a:pPr>
                <a:defRPr/>
              </a:pPr>
              <a:t>9/16/2024</a:t>
            </a:fld>
            <a:endParaRPr lang="en-US"/>
          </a:p>
        </p:txBody>
      </p:sp>
      <p:sp>
        <p:nvSpPr>
          <p:cNvPr id="4" name="Slide Image Placeholder 3"/>
          <p:cNvSpPr>
            <a:spLocks noGrp="1" noRot="1" noChangeAspect="1"/>
          </p:cNvSpPr>
          <p:nvPr>
            <p:ph type="sldImg" idx="2"/>
          </p:nvPr>
        </p:nvSpPr>
        <p:spPr>
          <a:xfrm>
            <a:off x="1328738" y="719138"/>
            <a:ext cx="4660900" cy="3600450"/>
          </a:xfrm>
          <a:prstGeom prst="rect">
            <a:avLst/>
          </a:prstGeom>
          <a:noFill/>
          <a:ln w="12700">
            <a:solidFill>
              <a:prstClr val="black"/>
            </a:solidFill>
          </a:ln>
        </p:spPr>
        <p:txBody>
          <a:bodyPr vert="horz" lIns="98133" tIns="49065" rIns="98133" bIns="49065" rtlCol="0" anchor="ctr"/>
          <a:lstStyle/>
          <a:p>
            <a:pPr lvl="0"/>
            <a:endParaRPr lang="en-US" noProof="0"/>
          </a:p>
        </p:txBody>
      </p:sp>
      <p:sp>
        <p:nvSpPr>
          <p:cNvPr id="5" name="Notes Placeholder 4"/>
          <p:cNvSpPr>
            <a:spLocks noGrp="1"/>
          </p:cNvSpPr>
          <p:nvPr>
            <p:ph type="body" sz="quarter" idx="3"/>
          </p:nvPr>
        </p:nvSpPr>
        <p:spPr bwMode="auto">
          <a:xfrm>
            <a:off x="731839" y="4560889"/>
            <a:ext cx="5851525" cy="4321175"/>
          </a:xfrm>
          <a:prstGeom prst="rect">
            <a:avLst/>
          </a:prstGeom>
          <a:noFill/>
          <a:ln w="9525">
            <a:noFill/>
            <a:miter lim="800000"/>
            <a:headEnd/>
            <a:tailEnd/>
          </a:ln>
        </p:spPr>
        <p:txBody>
          <a:bodyPr vert="horz" wrap="square" lIns="94561" tIns="47280" rIns="94561" bIns="4728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9118601"/>
            <a:ext cx="3170238" cy="481013"/>
          </a:xfrm>
          <a:prstGeom prst="rect">
            <a:avLst/>
          </a:prstGeom>
          <a:noFill/>
          <a:ln w="9525">
            <a:noFill/>
            <a:miter lim="800000"/>
            <a:headEnd/>
            <a:tailEnd/>
          </a:ln>
        </p:spPr>
        <p:txBody>
          <a:bodyPr vert="horz" wrap="square" lIns="94561" tIns="47280" rIns="94561" bIns="47280" numCol="1" anchor="b" anchorCtr="0" compatLnSpc="1">
            <a:prstTxWarp prst="textNoShape">
              <a:avLst/>
            </a:prstTxWarp>
          </a:bodyPr>
          <a:lstStyle>
            <a:lvl1pPr defTabSz="911546">
              <a:defRPr sz="1100"/>
            </a:lvl1pPr>
          </a:lstStyle>
          <a:p>
            <a:pPr>
              <a:defRPr/>
            </a:pPr>
            <a:endParaRPr lang="en-US"/>
          </a:p>
        </p:txBody>
      </p:sp>
      <p:sp>
        <p:nvSpPr>
          <p:cNvPr id="7" name="Slide Number Placeholder 6"/>
          <p:cNvSpPr>
            <a:spLocks noGrp="1"/>
          </p:cNvSpPr>
          <p:nvPr>
            <p:ph type="sldNum" sz="quarter" idx="5"/>
          </p:nvPr>
        </p:nvSpPr>
        <p:spPr bwMode="auto">
          <a:xfrm>
            <a:off x="4143375" y="9118601"/>
            <a:ext cx="3170238" cy="481013"/>
          </a:xfrm>
          <a:prstGeom prst="rect">
            <a:avLst/>
          </a:prstGeom>
          <a:noFill/>
          <a:ln w="9525">
            <a:noFill/>
            <a:miter lim="800000"/>
            <a:headEnd/>
            <a:tailEnd/>
          </a:ln>
        </p:spPr>
        <p:txBody>
          <a:bodyPr vert="horz" wrap="square" lIns="94561" tIns="47280" rIns="94561" bIns="47280" numCol="1" anchor="b" anchorCtr="0" compatLnSpc="1">
            <a:prstTxWarp prst="textNoShape">
              <a:avLst/>
            </a:prstTxWarp>
          </a:bodyPr>
          <a:lstStyle>
            <a:lvl1pPr algn="r" defTabSz="911092">
              <a:defRPr sz="1100"/>
            </a:lvl1pPr>
          </a:lstStyle>
          <a:p>
            <a:fld id="{E97B7D94-7193-4A90-A0F0-4E45577AAA45}" type="slidenum">
              <a:rPr lang="en-US" altLang="en-US"/>
              <a:pPr/>
              <a:t>‹#›</a:t>
            </a:fld>
            <a:endParaRPr lang="en-US" altLang="en-US"/>
          </a:p>
        </p:txBody>
      </p:sp>
    </p:spTree>
    <p:extLst>
      <p:ext uri="{BB962C8B-B14F-4D97-AF65-F5344CB8AC3E}">
        <p14:creationId xmlns:p14="http://schemas.microsoft.com/office/powerpoint/2010/main" val="418548658"/>
      </p:ext>
    </p:extLst>
  </p:cSld>
  <p:clrMap bg1="lt1" tx1="dk1" bg2="lt2" tx2="dk2" accent1="accent1" accent2="accent2" accent3="accent3" accent4="accent4" accent5="accent5" accent6="accent6" hlink="hlink" folHlink="folHlink"/>
  <p:notesStyle>
    <a:lvl1pPr algn="l" defTabSz="1017588" rtl="0" eaLnBrk="0" fontAlgn="base" hangingPunct="0">
      <a:spcBef>
        <a:spcPct val="30000"/>
      </a:spcBef>
      <a:spcAft>
        <a:spcPct val="0"/>
      </a:spcAft>
      <a:defRPr sz="1300" kern="1200">
        <a:solidFill>
          <a:schemeClr val="tx1"/>
        </a:solidFill>
        <a:latin typeface="+mn-lt"/>
        <a:ea typeface="+mn-ea"/>
        <a:cs typeface="+mn-cs"/>
      </a:defRPr>
    </a:lvl1pPr>
    <a:lvl2pPr marL="508000" algn="l" defTabSz="1017588" rtl="0" eaLnBrk="0" fontAlgn="base" hangingPunct="0">
      <a:spcBef>
        <a:spcPct val="30000"/>
      </a:spcBef>
      <a:spcAft>
        <a:spcPct val="0"/>
      </a:spcAft>
      <a:defRPr sz="1300" kern="1200">
        <a:solidFill>
          <a:schemeClr val="tx1"/>
        </a:solidFill>
        <a:latin typeface="+mn-lt"/>
        <a:ea typeface="+mn-ea"/>
        <a:cs typeface="+mn-cs"/>
      </a:defRPr>
    </a:lvl2pPr>
    <a:lvl3pPr marL="1017588" algn="l" defTabSz="1017588" rtl="0" eaLnBrk="0" fontAlgn="base" hangingPunct="0">
      <a:spcBef>
        <a:spcPct val="30000"/>
      </a:spcBef>
      <a:spcAft>
        <a:spcPct val="0"/>
      </a:spcAft>
      <a:defRPr sz="1300" kern="1200">
        <a:solidFill>
          <a:schemeClr val="tx1"/>
        </a:solidFill>
        <a:latin typeface="+mn-lt"/>
        <a:ea typeface="+mn-ea"/>
        <a:cs typeface="+mn-cs"/>
      </a:defRPr>
    </a:lvl3pPr>
    <a:lvl4pPr marL="1527175" algn="l" defTabSz="1017588" rtl="0" eaLnBrk="0" fontAlgn="base" hangingPunct="0">
      <a:spcBef>
        <a:spcPct val="30000"/>
      </a:spcBef>
      <a:spcAft>
        <a:spcPct val="0"/>
      </a:spcAft>
      <a:defRPr sz="1300" kern="1200">
        <a:solidFill>
          <a:schemeClr val="tx1"/>
        </a:solidFill>
        <a:latin typeface="+mn-lt"/>
        <a:ea typeface="+mn-ea"/>
        <a:cs typeface="+mn-cs"/>
      </a:defRPr>
    </a:lvl4pPr>
    <a:lvl5pPr marL="2036763" algn="l" defTabSz="1017588" rtl="0" eaLnBrk="0" fontAlgn="base" hangingPunct="0">
      <a:spcBef>
        <a:spcPct val="30000"/>
      </a:spcBef>
      <a:spcAft>
        <a:spcPct val="0"/>
      </a:spcAft>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US"/>
              <a:t>Click to edit Master title style</a:t>
            </a:r>
          </a:p>
        </p:txBody>
      </p:sp>
      <p:sp>
        <p:nvSpPr>
          <p:cNvPr id="3" name="Subtitle 2"/>
          <p:cNvSpPr>
            <a:spLocks noGrp="1"/>
          </p:cNvSpPr>
          <p:nvPr>
            <p:ph type="subTitle" idx="1"/>
          </p:nvPr>
        </p:nvSpPr>
        <p:spPr>
          <a:xfrm>
            <a:off x="1508760" y="4404360"/>
            <a:ext cx="7040880" cy="1986280"/>
          </a:xfrm>
        </p:spPr>
        <p:txBody>
          <a:bodyPr/>
          <a:lstStyle>
            <a:lvl1pPr marL="0" indent="0" algn="ctr">
              <a:buNone/>
              <a:defRPr/>
            </a:lvl1pPr>
            <a:lvl2pPr marL="509412" indent="0" algn="ctr">
              <a:buNone/>
              <a:defRPr/>
            </a:lvl2pPr>
            <a:lvl3pPr marL="1018824" indent="0" algn="ctr">
              <a:buNone/>
              <a:defRPr/>
            </a:lvl3pPr>
            <a:lvl4pPr marL="1528237" indent="0" algn="ctr">
              <a:buNone/>
              <a:defRPr/>
            </a:lvl4pPr>
            <a:lvl5pPr marL="2037649" indent="0" algn="ctr">
              <a:buNone/>
              <a:defRPr/>
            </a:lvl5pPr>
            <a:lvl6pPr marL="2547061" indent="0" algn="ctr">
              <a:buNone/>
              <a:defRPr/>
            </a:lvl6pPr>
            <a:lvl7pPr marL="3056473" indent="0" algn="ctr">
              <a:buNone/>
              <a:defRPr/>
            </a:lvl7pPr>
            <a:lvl8pPr marL="3565886" indent="0" algn="ctr">
              <a:buNone/>
              <a:defRPr/>
            </a:lvl8pPr>
            <a:lvl9pPr marL="407529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CA15207-0CAB-4984-8752-ECF7305A8433}" type="slidenum">
              <a:rPr lang="en-US" altLang="en-US"/>
              <a:pPr/>
              <a:t>‹#›</a:t>
            </a:fld>
            <a:endParaRPr lang="en-US" altLang="en-US"/>
          </a:p>
        </p:txBody>
      </p:sp>
    </p:spTree>
    <p:extLst>
      <p:ext uri="{BB962C8B-B14F-4D97-AF65-F5344CB8AC3E}">
        <p14:creationId xmlns:p14="http://schemas.microsoft.com/office/powerpoint/2010/main" val="2468195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22A09F4-0BCE-473F-8C5D-32335B0150A6}" type="slidenum">
              <a:rPr lang="en-US" altLang="en-US"/>
              <a:pPr/>
              <a:t>‹#›</a:t>
            </a:fld>
            <a:endParaRPr lang="en-US" altLang="en-US"/>
          </a:p>
        </p:txBody>
      </p:sp>
    </p:spTree>
    <p:extLst>
      <p:ext uri="{BB962C8B-B14F-4D97-AF65-F5344CB8AC3E}">
        <p14:creationId xmlns:p14="http://schemas.microsoft.com/office/powerpoint/2010/main" val="1743475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311257"/>
            <a:ext cx="6621780" cy="66317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6D36C63-B3BE-4699-A93B-429A170DAC0A}" type="slidenum">
              <a:rPr lang="en-US" altLang="en-US"/>
              <a:pPr/>
              <a:t>‹#›</a:t>
            </a:fld>
            <a:endParaRPr lang="en-US" altLang="en-US"/>
          </a:p>
        </p:txBody>
      </p:sp>
    </p:spTree>
    <p:extLst>
      <p:ext uri="{BB962C8B-B14F-4D97-AF65-F5344CB8AC3E}">
        <p14:creationId xmlns:p14="http://schemas.microsoft.com/office/powerpoint/2010/main" val="379042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BC5B283-5BED-4A36-A7E8-3C86040DECB5}" type="slidenum">
              <a:rPr lang="en-US" altLang="en-US"/>
              <a:pPr/>
              <a:t>‹#›</a:t>
            </a:fld>
            <a:endParaRPr lang="en-US" altLang="en-US"/>
          </a:p>
        </p:txBody>
      </p:sp>
    </p:spTree>
    <p:extLst>
      <p:ext uri="{BB962C8B-B14F-4D97-AF65-F5344CB8AC3E}">
        <p14:creationId xmlns:p14="http://schemas.microsoft.com/office/powerpoint/2010/main" val="810811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lvl1pPr>
            <a:lvl2pPr marL="509412" indent="0">
              <a:buNone/>
              <a:defRPr sz="2000"/>
            </a:lvl2pPr>
            <a:lvl3pPr marL="1018824" indent="0">
              <a:buNone/>
              <a:defRPr sz="1800"/>
            </a:lvl3pPr>
            <a:lvl4pPr marL="1528237" indent="0">
              <a:buNone/>
              <a:defRPr sz="1600"/>
            </a:lvl4pPr>
            <a:lvl5pPr marL="2037649" indent="0">
              <a:buNone/>
              <a:defRPr sz="1600"/>
            </a:lvl5pPr>
            <a:lvl6pPr marL="2547061" indent="0">
              <a:buNone/>
              <a:defRPr sz="1600"/>
            </a:lvl6pPr>
            <a:lvl7pPr marL="3056473" indent="0">
              <a:buNone/>
              <a:defRPr sz="1600"/>
            </a:lvl7pPr>
            <a:lvl8pPr marL="3565886" indent="0">
              <a:buNone/>
              <a:defRPr sz="1600"/>
            </a:lvl8pPr>
            <a:lvl9pPr marL="4075298"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6563259-F441-482D-A537-006D5BB93C12}" type="slidenum">
              <a:rPr lang="en-US" altLang="en-US"/>
              <a:pPr/>
              <a:t>‹#›</a:t>
            </a:fld>
            <a:endParaRPr lang="en-US" altLang="en-US"/>
          </a:p>
        </p:txBody>
      </p:sp>
    </p:spTree>
    <p:extLst>
      <p:ext uri="{BB962C8B-B14F-4D97-AF65-F5344CB8AC3E}">
        <p14:creationId xmlns:p14="http://schemas.microsoft.com/office/powerpoint/2010/main" val="1965583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1813560"/>
            <a:ext cx="4442460" cy="5129425"/>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3020" y="1813560"/>
            <a:ext cx="4442460" cy="5129425"/>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04B5E77-BFC0-4680-996F-03AE5D9BA440}" type="slidenum">
              <a:rPr lang="en-US" altLang="en-US"/>
              <a:pPr/>
              <a:t>‹#›</a:t>
            </a:fld>
            <a:endParaRPr lang="en-US" altLang="en-US"/>
          </a:p>
        </p:txBody>
      </p:sp>
    </p:spTree>
    <p:extLst>
      <p:ext uri="{BB962C8B-B14F-4D97-AF65-F5344CB8AC3E}">
        <p14:creationId xmlns:p14="http://schemas.microsoft.com/office/powerpoint/2010/main" val="2879839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E906F615-CC1B-4D54-9FEB-9E7F2551B609}" type="slidenum">
              <a:rPr lang="en-US" altLang="en-US"/>
              <a:pPr/>
              <a:t>‹#›</a:t>
            </a:fld>
            <a:endParaRPr lang="en-US" altLang="en-US"/>
          </a:p>
        </p:txBody>
      </p:sp>
    </p:spTree>
    <p:extLst>
      <p:ext uri="{BB962C8B-B14F-4D97-AF65-F5344CB8AC3E}">
        <p14:creationId xmlns:p14="http://schemas.microsoft.com/office/powerpoint/2010/main" val="230230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4E1B5CF2-FA98-46AD-B40D-36398EB1076A}" type="slidenum">
              <a:rPr lang="en-US" altLang="en-US"/>
              <a:pPr/>
              <a:t>‹#›</a:t>
            </a:fld>
            <a:endParaRPr lang="en-US" altLang="en-US"/>
          </a:p>
        </p:txBody>
      </p:sp>
    </p:spTree>
    <p:extLst>
      <p:ext uri="{BB962C8B-B14F-4D97-AF65-F5344CB8AC3E}">
        <p14:creationId xmlns:p14="http://schemas.microsoft.com/office/powerpoint/2010/main" val="1504624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24E00C4E-26EE-41E8-BC27-CD4BB286C421}" type="slidenum">
              <a:rPr lang="en-US" altLang="en-US"/>
              <a:pPr/>
              <a:t>‹#›</a:t>
            </a:fld>
            <a:endParaRPr lang="en-US" altLang="en-US"/>
          </a:p>
        </p:txBody>
      </p:sp>
    </p:spTree>
    <p:extLst>
      <p:ext uri="{BB962C8B-B14F-4D97-AF65-F5344CB8AC3E}">
        <p14:creationId xmlns:p14="http://schemas.microsoft.com/office/powerpoint/2010/main" val="805232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3FE13BC-9419-440C-9EF4-0C34C1CE2DFE}" type="slidenum">
              <a:rPr lang="en-US" altLang="en-US"/>
              <a:pPr/>
              <a:t>‹#›</a:t>
            </a:fld>
            <a:endParaRPr lang="en-US" altLang="en-US"/>
          </a:p>
        </p:txBody>
      </p:sp>
    </p:spTree>
    <p:extLst>
      <p:ext uri="{BB962C8B-B14F-4D97-AF65-F5344CB8AC3E}">
        <p14:creationId xmlns:p14="http://schemas.microsoft.com/office/powerpoint/2010/main" val="508109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endParaRPr lang="en-US" noProof="0"/>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1C26AEB-29AE-4BE5-B7FC-784679B3E05E}" type="slidenum">
              <a:rPr lang="en-US" altLang="en-US"/>
              <a:pPr/>
              <a:t>‹#›</a:t>
            </a:fld>
            <a:endParaRPr lang="en-US" altLang="en-US"/>
          </a:p>
        </p:txBody>
      </p:sp>
    </p:spTree>
    <p:extLst>
      <p:ext uri="{BB962C8B-B14F-4D97-AF65-F5344CB8AC3E}">
        <p14:creationId xmlns:p14="http://schemas.microsoft.com/office/powerpoint/2010/main" val="235352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3238" y="311150"/>
            <a:ext cx="90519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82" tIns="50941" rIns="101882" bIns="50941"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03238" y="1812925"/>
            <a:ext cx="9051925"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82" tIns="50941" rIns="101882" bIns="5094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03238" y="7078663"/>
            <a:ext cx="2346325" cy="53975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defRPr sz="1600"/>
            </a:lvl1pPr>
          </a:lstStyle>
          <a:p>
            <a:pPr>
              <a:defRPr/>
            </a:pPr>
            <a:endParaRPr lang="en-US"/>
          </a:p>
        </p:txBody>
      </p:sp>
      <p:sp>
        <p:nvSpPr>
          <p:cNvPr id="1029" name="Rectangle 5"/>
          <p:cNvSpPr>
            <a:spLocks noGrp="1" noChangeArrowheads="1"/>
          </p:cNvSpPr>
          <p:nvPr>
            <p:ph type="ftr" sz="quarter" idx="3"/>
          </p:nvPr>
        </p:nvSpPr>
        <p:spPr bwMode="auto">
          <a:xfrm>
            <a:off x="3436938" y="7078663"/>
            <a:ext cx="3184525" cy="53975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ctr">
              <a:defRPr sz="1600"/>
            </a:lvl1pPr>
          </a:lstStyle>
          <a:p>
            <a:pPr>
              <a:defRPr/>
            </a:pPr>
            <a:endParaRPr lang="en-US"/>
          </a:p>
        </p:txBody>
      </p:sp>
      <p:sp>
        <p:nvSpPr>
          <p:cNvPr id="1030" name="Rectangle 6"/>
          <p:cNvSpPr>
            <a:spLocks noGrp="1" noChangeArrowheads="1"/>
          </p:cNvSpPr>
          <p:nvPr>
            <p:ph type="sldNum" sz="quarter" idx="4"/>
          </p:nvPr>
        </p:nvSpPr>
        <p:spPr bwMode="auto">
          <a:xfrm>
            <a:off x="7208838" y="7078663"/>
            <a:ext cx="2346325" cy="53975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r">
              <a:defRPr sz="1600"/>
            </a:lvl1pPr>
          </a:lstStyle>
          <a:p>
            <a:fld id="{E18D4C18-9914-46E0-A1A5-00FDF3D1E3D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900">
          <a:solidFill>
            <a:schemeClr val="tx2"/>
          </a:solidFill>
          <a:latin typeface="+mj-lt"/>
          <a:ea typeface="+mj-ea"/>
          <a:cs typeface="+mj-cs"/>
        </a:defRPr>
      </a:lvl1pPr>
      <a:lvl2pPr algn="ctr" rtl="0" eaLnBrk="0" fontAlgn="base" hangingPunct="0">
        <a:spcBef>
          <a:spcPct val="0"/>
        </a:spcBef>
        <a:spcAft>
          <a:spcPct val="0"/>
        </a:spcAft>
        <a:defRPr sz="4900">
          <a:solidFill>
            <a:schemeClr val="tx2"/>
          </a:solidFill>
          <a:latin typeface="Arial" pitchFamily="34" charset="0"/>
          <a:cs typeface="Arial" pitchFamily="34" charset="0"/>
        </a:defRPr>
      </a:lvl2pPr>
      <a:lvl3pPr algn="ctr" rtl="0" eaLnBrk="0" fontAlgn="base" hangingPunct="0">
        <a:spcBef>
          <a:spcPct val="0"/>
        </a:spcBef>
        <a:spcAft>
          <a:spcPct val="0"/>
        </a:spcAft>
        <a:defRPr sz="4900">
          <a:solidFill>
            <a:schemeClr val="tx2"/>
          </a:solidFill>
          <a:latin typeface="Arial" pitchFamily="34" charset="0"/>
          <a:cs typeface="Arial" pitchFamily="34" charset="0"/>
        </a:defRPr>
      </a:lvl3pPr>
      <a:lvl4pPr algn="ctr" rtl="0" eaLnBrk="0" fontAlgn="base" hangingPunct="0">
        <a:spcBef>
          <a:spcPct val="0"/>
        </a:spcBef>
        <a:spcAft>
          <a:spcPct val="0"/>
        </a:spcAft>
        <a:defRPr sz="4900">
          <a:solidFill>
            <a:schemeClr val="tx2"/>
          </a:solidFill>
          <a:latin typeface="Arial" pitchFamily="34" charset="0"/>
          <a:cs typeface="Arial" pitchFamily="34" charset="0"/>
        </a:defRPr>
      </a:lvl4pPr>
      <a:lvl5pPr algn="ctr" rtl="0" eaLnBrk="0" fontAlgn="base" hangingPunct="0">
        <a:spcBef>
          <a:spcPct val="0"/>
        </a:spcBef>
        <a:spcAft>
          <a:spcPct val="0"/>
        </a:spcAft>
        <a:defRPr sz="4900">
          <a:solidFill>
            <a:schemeClr val="tx2"/>
          </a:solidFill>
          <a:latin typeface="Arial" pitchFamily="34" charset="0"/>
          <a:cs typeface="Arial" pitchFamily="34" charset="0"/>
        </a:defRPr>
      </a:lvl5pPr>
      <a:lvl6pPr marL="509412" algn="ctr" rtl="0" fontAlgn="base">
        <a:spcBef>
          <a:spcPct val="0"/>
        </a:spcBef>
        <a:spcAft>
          <a:spcPct val="0"/>
        </a:spcAft>
        <a:defRPr sz="4900">
          <a:solidFill>
            <a:schemeClr val="tx2"/>
          </a:solidFill>
          <a:latin typeface="Arial" pitchFamily="34" charset="0"/>
          <a:cs typeface="Arial" pitchFamily="34" charset="0"/>
        </a:defRPr>
      </a:lvl6pPr>
      <a:lvl7pPr marL="1018824" algn="ctr" rtl="0" fontAlgn="base">
        <a:spcBef>
          <a:spcPct val="0"/>
        </a:spcBef>
        <a:spcAft>
          <a:spcPct val="0"/>
        </a:spcAft>
        <a:defRPr sz="4900">
          <a:solidFill>
            <a:schemeClr val="tx2"/>
          </a:solidFill>
          <a:latin typeface="Arial" pitchFamily="34" charset="0"/>
          <a:cs typeface="Arial" pitchFamily="34" charset="0"/>
        </a:defRPr>
      </a:lvl7pPr>
      <a:lvl8pPr marL="1528237" algn="ctr" rtl="0" fontAlgn="base">
        <a:spcBef>
          <a:spcPct val="0"/>
        </a:spcBef>
        <a:spcAft>
          <a:spcPct val="0"/>
        </a:spcAft>
        <a:defRPr sz="4900">
          <a:solidFill>
            <a:schemeClr val="tx2"/>
          </a:solidFill>
          <a:latin typeface="Arial" pitchFamily="34" charset="0"/>
          <a:cs typeface="Arial" pitchFamily="34" charset="0"/>
        </a:defRPr>
      </a:lvl8pPr>
      <a:lvl9pPr marL="2037649" algn="ctr" rtl="0" fontAlgn="base">
        <a:spcBef>
          <a:spcPct val="0"/>
        </a:spcBef>
        <a:spcAft>
          <a:spcPct val="0"/>
        </a:spcAft>
        <a:defRPr sz="4900">
          <a:solidFill>
            <a:schemeClr val="tx2"/>
          </a:solidFill>
          <a:latin typeface="Arial" pitchFamily="34" charset="0"/>
          <a:cs typeface="Arial" pitchFamily="34" charset="0"/>
        </a:defRPr>
      </a:lvl9pPr>
    </p:titleStyle>
    <p:bodyStyle>
      <a:lvl1pPr marL="381000" indent="-381000" algn="l" rtl="0" eaLnBrk="0" fontAlgn="base" hangingPunct="0">
        <a:spcBef>
          <a:spcPct val="20000"/>
        </a:spcBef>
        <a:spcAft>
          <a:spcPct val="0"/>
        </a:spcAft>
        <a:buChar char="•"/>
        <a:defRPr sz="3600">
          <a:solidFill>
            <a:schemeClr val="tx1"/>
          </a:solidFill>
          <a:latin typeface="+mn-lt"/>
          <a:ea typeface="+mn-ea"/>
          <a:cs typeface="+mn-cs"/>
        </a:defRPr>
      </a:lvl1pPr>
      <a:lvl2pPr marL="827088" indent="-317500" algn="l" rtl="0" eaLnBrk="0" fontAlgn="base" hangingPunct="0">
        <a:spcBef>
          <a:spcPct val="20000"/>
        </a:spcBef>
        <a:spcAft>
          <a:spcPct val="0"/>
        </a:spcAft>
        <a:buChar char="–"/>
        <a:defRPr sz="3100">
          <a:solidFill>
            <a:schemeClr val="tx1"/>
          </a:solidFill>
          <a:latin typeface="+mn-lt"/>
          <a:cs typeface="+mn-cs"/>
        </a:defRPr>
      </a:lvl2pPr>
      <a:lvl3pPr marL="1273175" indent="-254000" algn="l" rtl="0" eaLnBrk="0" fontAlgn="base" hangingPunct="0">
        <a:spcBef>
          <a:spcPct val="20000"/>
        </a:spcBef>
        <a:spcAft>
          <a:spcPct val="0"/>
        </a:spcAft>
        <a:buChar char="•"/>
        <a:defRPr sz="2700">
          <a:solidFill>
            <a:schemeClr val="tx1"/>
          </a:solidFill>
          <a:latin typeface="+mn-lt"/>
          <a:cs typeface="+mn-cs"/>
        </a:defRPr>
      </a:lvl3pPr>
      <a:lvl4pPr marL="1782763" indent="-254000" algn="l" rtl="0" eaLnBrk="0" fontAlgn="base" hangingPunct="0">
        <a:spcBef>
          <a:spcPct val="20000"/>
        </a:spcBef>
        <a:spcAft>
          <a:spcPct val="0"/>
        </a:spcAft>
        <a:buChar char="–"/>
        <a:defRPr sz="2200">
          <a:solidFill>
            <a:schemeClr val="tx1"/>
          </a:solidFill>
          <a:latin typeface="+mn-lt"/>
          <a:cs typeface="+mn-cs"/>
        </a:defRPr>
      </a:lvl4pPr>
      <a:lvl5pPr marL="2292350" indent="-254000" algn="l" rtl="0" eaLnBrk="0" fontAlgn="base" hangingPunct="0">
        <a:spcBef>
          <a:spcPct val="20000"/>
        </a:spcBef>
        <a:spcAft>
          <a:spcPct val="0"/>
        </a:spcAft>
        <a:buChar char="»"/>
        <a:defRPr sz="2200">
          <a:solidFill>
            <a:schemeClr val="tx1"/>
          </a:solidFill>
          <a:latin typeface="+mn-lt"/>
          <a:cs typeface="+mn-cs"/>
        </a:defRPr>
      </a:lvl5pPr>
      <a:lvl6pPr marL="2801767" indent="-254706" algn="l" rtl="0" fontAlgn="base">
        <a:spcBef>
          <a:spcPct val="20000"/>
        </a:spcBef>
        <a:spcAft>
          <a:spcPct val="0"/>
        </a:spcAft>
        <a:buChar char="»"/>
        <a:defRPr sz="2200">
          <a:solidFill>
            <a:schemeClr val="tx1"/>
          </a:solidFill>
          <a:latin typeface="+mn-lt"/>
          <a:cs typeface="+mn-cs"/>
        </a:defRPr>
      </a:lvl6pPr>
      <a:lvl7pPr marL="3311180" indent="-254706" algn="l" rtl="0" fontAlgn="base">
        <a:spcBef>
          <a:spcPct val="20000"/>
        </a:spcBef>
        <a:spcAft>
          <a:spcPct val="0"/>
        </a:spcAft>
        <a:buChar char="»"/>
        <a:defRPr sz="2200">
          <a:solidFill>
            <a:schemeClr val="tx1"/>
          </a:solidFill>
          <a:latin typeface="+mn-lt"/>
          <a:cs typeface="+mn-cs"/>
        </a:defRPr>
      </a:lvl7pPr>
      <a:lvl8pPr marL="3820592" indent="-254706" algn="l" rtl="0" fontAlgn="base">
        <a:spcBef>
          <a:spcPct val="20000"/>
        </a:spcBef>
        <a:spcAft>
          <a:spcPct val="0"/>
        </a:spcAft>
        <a:buChar char="»"/>
        <a:defRPr sz="2200">
          <a:solidFill>
            <a:schemeClr val="tx1"/>
          </a:solidFill>
          <a:latin typeface="+mn-lt"/>
          <a:cs typeface="+mn-cs"/>
        </a:defRPr>
      </a:lvl8pPr>
      <a:lvl9pPr marL="4330004" indent="-254706" algn="l" rtl="0" fontAlgn="base">
        <a:spcBef>
          <a:spcPct val="20000"/>
        </a:spcBef>
        <a:spcAft>
          <a:spcPct val="0"/>
        </a:spcAft>
        <a:buChar char="»"/>
        <a:defRPr sz="2200">
          <a:solidFill>
            <a:schemeClr val="tx1"/>
          </a:solidFill>
          <a:latin typeface="+mn-lt"/>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dep.pa.gov/Business/RadiationProtection/RadonDivision/Pages/Radon-School-Poster-Contest.aspx"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304800" y="381000"/>
            <a:ext cx="9677400" cy="7571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31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7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2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sz="2000" dirty="0">
                <a:solidFill>
                  <a:schemeClr val="accent2"/>
                </a:solidFill>
                <a:hlinkClick r:id="rId2">
                  <a:extLst>
                    <a:ext uri="{A12FA001-AC4F-418D-AE19-62706E023703}">
                      <ahyp:hlinkClr xmlns:ahyp="http://schemas.microsoft.com/office/drawing/2018/hyperlinkcolor" val="tx"/>
                    </a:ext>
                  </a:extLst>
                </a:hlinkClick>
              </a:rPr>
              <a:t>Tips and Tricks can be found at this link:  </a:t>
            </a:r>
            <a:r>
              <a:rPr lang="en-US" sz="2000" u="sng" dirty="0">
                <a:solidFill>
                  <a:schemeClr val="accent2"/>
                </a:solidFill>
                <a:hlinkClick r:id="rId2">
                  <a:extLst>
                    <a:ext uri="{A12FA001-AC4F-418D-AE19-62706E023703}">
                      <ahyp:hlinkClr xmlns:ahyp="http://schemas.microsoft.com/office/drawing/2018/hyperlinkcolor" val="tx"/>
                    </a:ext>
                  </a:extLst>
                </a:hlinkClick>
              </a:rPr>
              <a:t>Radon School Poster Contest</a:t>
            </a:r>
            <a:endParaRPr lang="en-US" altLang="en-US" sz="2000" dirty="0">
              <a:solidFill>
                <a:schemeClr val="accent2"/>
              </a:solidFill>
            </a:endParaRPr>
          </a:p>
          <a:p>
            <a:pPr algn="ctr" eaLnBrk="1" hangingPunct="1">
              <a:spcBef>
                <a:spcPct val="0"/>
              </a:spcBef>
              <a:buFontTx/>
              <a:buNone/>
            </a:pPr>
            <a:r>
              <a:rPr lang="en-US" altLang="en-US" sz="2000" dirty="0"/>
              <a:t>Artwork Submission Form – 2025 Pennsylvania Radon Poster Contest</a:t>
            </a:r>
          </a:p>
          <a:p>
            <a:pPr eaLnBrk="1" hangingPunct="1">
              <a:spcBef>
                <a:spcPct val="0"/>
              </a:spcBef>
              <a:buFontTx/>
              <a:buNone/>
            </a:pPr>
            <a:r>
              <a:rPr lang="en-US" altLang="en-US" sz="1200" b="1" dirty="0"/>
              <a:t>Important Note to Teachers:</a:t>
            </a:r>
            <a:r>
              <a:rPr lang="en-US" altLang="en-US" sz="1200" dirty="0"/>
              <a:t> Please fill in (type or print) the requested information under the Teacher and Newspaper sections before making copies of this form for your students. Please ask your students to </a:t>
            </a:r>
            <a:r>
              <a:rPr lang="en-US" altLang="en-US" sz="1200" b="1" i="1" dirty="0"/>
              <a:t>clearly print</a:t>
            </a:r>
            <a:r>
              <a:rPr lang="en-US" altLang="en-US" sz="1200" dirty="0"/>
              <a:t> their information.</a:t>
            </a:r>
          </a:p>
          <a:p>
            <a:pPr eaLnBrk="1" hangingPunct="1">
              <a:spcBef>
                <a:spcPct val="0"/>
              </a:spcBef>
              <a:buFontTx/>
              <a:buNone/>
            </a:pPr>
            <a:endParaRPr lang="en-US" altLang="en-US" sz="1200" dirty="0"/>
          </a:p>
          <a:p>
            <a:pPr eaLnBrk="1" hangingPunct="1">
              <a:spcBef>
                <a:spcPct val="0"/>
              </a:spcBef>
              <a:spcAft>
                <a:spcPts val="600"/>
              </a:spcAft>
              <a:buFontTx/>
              <a:buNone/>
            </a:pPr>
            <a:r>
              <a:rPr lang="en-US" altLang="en-US" sz="1200" b="1" dirty="0"/>
              <a:t>Teacher</a:t>
            </a:r>
          </a:p>
          <a:p>
            <a:pPr eaLnBrk="1" hangingPunct="1">
              <a:spcBef>
                <a:spcPct val="0"/>
              </a:spcBef>
              <a:spcAft>
                <a:spcPts val="800"/>
              </a:spcAft>
              <a:buFontTx/>
              <a:buNone/>
            </a:pPr>
            <a:r>
              <a:rPr lang="en-US" altLang="en-US" sz="1200" dirty="0"/>
              <a:t>Name _____________________________________________________________________</a:t>
            </a:r>
          </a:p>
          <a:p>
            <a:pPr eaLnBrk="1" hangingPunct="1">
              <a:spcBef>
                <a:spcPct val="0"/>
              </a:spcBef>
              <a:spcAft>
                <a:spcPts val="800"/>
              </a:spcAft>
              <a:buFontTx/>
              <a:buNone/>
            </a:pPr>
            <a:r>
              <a:rPr lang="en-US" altLang="en-US" sz="1200" dirty="0"/>
              <a:t>Name of School _____________________________________________________________	Phone _________________________</a:t>
            </a:r>
          </a:p>
          <a:p>
            <a:pPr eaLnBrk="1" hangingPunct="1">
              <a:spcBef>
                <a:spcPct val="0"/>
              </a:spcBef>
              <a:spcAft>
                <a:spcPts val="800"/>
              </a:spcAft>
              <a:buFontTx/>
              <a:buNone/>
            </a:pPr>
            <a:r>
              <a:rPr lang="en-US" altLang="en-US" sz="1200" dirty="0"/>
              <a:t>Address _____________________________________________City ___________________	State _____	Zip _________________</a:t>
            </a:r>
          </a:p>
          <a:p>
            <a:pPr eaLnBrk="1" hangingPunct="1">
              <a:spcBef>
                <a:spcPct val="0"/>
              </a:spcBef>
              <a:spcAft>
                <a:spcPts val="800"/>
              </a:spcAft>
              <a:buFontTx/>
              <a:buNone/>
            </a:pPr>
            <a:r>
              <a:rPr lang="en-US" altLang="en-US" sz="1200" dirty="0"/>
              <a:t>Email ______________________________________________</a:t>
            </a:r>
          </a:p>
          <a:p>
            <a:pPr eaLnBrk="1" hangingPunct="1">
              <a:spcBef>
                <a:spcPct val="0"/>
              </a:spcBef>
              <a:spcAft>
                <a:spcPts val="600"/>
              </a:spcAft>
              <a:buFont typeface="Wingdings" panose="05000000000000000000" pitchFamily="2" charset="2"/>
              <a:buNone/>
            </a:pPr>
            <a:endParaRPr lang="en-US" altLang="en-US" sz="200" b="1" dirty="0"/>
          </a:p>
          <a:p>
            <a:pPr eaLnBrk="1" hangingPunct="1">
              <a:spcBef>
                <a:spcPct val="0"/>
              </a:spcBef>
              <a:spcAft>
                <a:spcPts val="600"/>
              </a:spcAft>
              <a:buFont typeface="Wingdings" panose="05000000000000000000" pitchFamily="2" charset="2"/>
              <a:buNone/>
            </a:pPr>
            <a:r>
              <a:rPr lang="en-US" altLang="en-US" sz="1200" b="1" dirty="0"/>
              <a:t>Student</a:t>
            </a:r>
          </a:p>
          <a:p>
            <a:pPr eaLnBrk="1" hangingPunct="1">
              <a:spcBef>
                <a:spcPct val="0"/>
              </a:spcBef>
              <a:spcAft>
                <a:spcPts val="800"/>
              </a:spcAft>
              <a:buFont typeface="Wingdings" panose="05000000000000000000" pitchFamily="2" charset="2"/>
              <a:buNone/>
            </a:pPr>
            <a:r>
              <a:rPr lang="en-US" altLang="en-US" sz="1200" dirty="0"/>
              <a:t>Name _______________________________________________ Grade _______ Age </a:t>
            </a:r>
            <a:r>
              <a:rPr lang="en-US" altLang="en-US" sz="700" dirty="0"/>
              <a:t>(as of Nov. 30)</a:t>
            </a:r>
            <a:r>
              <a:rPr lang="en-US" altLang="en-US" sz="1200" dirty="0"/>
              <a:t>________ Phone ___________________</a:t>
            </a:r>
          </a:p>
          <a:p>
            <a:pPr eaLnBrk="1" hangingPunct="1">
              <a:spcBef>
                <a:spcPct val="0"/>
              </a:spcBef>
              <a:spcAft>
                <a:spcPts val="800"/>
              </a:spcAft>
              <a:buFont typeface="Wingdings" panose="05000000000000000000" pitchFamily="2" charset="2"/>
              <a:buNone/>
            </a:pPr>
            <a:r>
              <a:rPr lang="en-US" altLang="en-US" sz="1200" dirty="0"/>
              <a:t>Address _____________________________________________ City ________________________ State _______ Zip ______________</a:t>
            </a:r>
          </a:p>
          <a:p>
            <a:pPr eaLnBrk="1" hangingPunct="1">
              <a:spcBef>
                <a:spcPct val="0"/>
              </a:spcBef>
              <a:spcAft>
                <a:spcPts val="800"/>
              </a:spcAft>
              <a:buFont typeface="Wingdings" panose="05000000000000000000" pitchFamily="2" charset="2"/>
              <a:buNone/>
            </a:pPr>
            <a:r>
              <a:rPr lang="en-US" altLang="en-US" sz="1200" dirty="0"/>
              <a:t>Title of Artwork __________________________________________________________________________________________________</a:t>
            </a:r>
          </a:p>
          <a:p>
            <a:pPr eaLnBrk="1" hangingPunct="1">
              <a:spcBef>
                <a:spcPct val="0"/>
              </a:spcBef>
              <a:spcAft>
                <a:spcPts val="600"/>
              </a:spcAft>
              <a:buFont typeface="Wingdings" panose="05000000000000000000" pitchFamily="2" charset="2"/>
              <a:buNone/>
            </a:pPr>
            <a:endParaRPr lang="en-US" altLang="en-US" sz="1200" dirty="0"/>
          </a:p>
          <a:p>
            <a:pPr eaLnBrk="1" hangingPunct="1">
              <a:spcBef>
                <a:spcPct val="0"/>
              </a:spcBef>
              <a:spcAft>
                <a:spcPts val="600"/>
              </a:spcAft>
              <a:buFont typeface="Wingdings" panose="05000000000000000000" pitchFamily="2" charset="2"/>
              <a:buNone/>
            </a:pPr>
            <a:endParaRPr lang="en-US" altLang="en-US" sz="1200" dirty="0"/>
          </a:p>
          <a:p>
            <a:pPr eaLnBrk="1" hangingPunct="1">
              <a:spcBef>
                <a:spcPct val="0"/>
              </a:spcBef>
              <a:spcAft>
                <a:spcPts val="600"/>
              </a:spcAft>
              <a:buFont typeface="Wingdings" panose="05000000000000000000" pitchFamily="2" charset="2"/>
              <a:buNone/>
            </a:pPr>
            <a:endParaRPr lang="en-US" altLang="en-US" sz="1200" dirty="0"/>
          </a:p>
          <a:p>
            <a:pPr eaLnBrk="1" hangingPunct="1">
              <a:spcBef>
                <a:spcPct val="0"/>
              </a:spcBef>
              <a:spcAft>
                <a:spcPts val="600"/>
              </a:spcAft>
              <a:buFont typeface="Wingdings" panose="05000000000000000000" pitchFamily="2" charset="2"/>
              <a:buNone/>
            </a:pPr>
            <a:endParaRPr lang="en-US" altLang="en-US" sz="1200" dirty="0"/>
          </a:p>
          <a:p>
            <a:pPr eaLnBrk="1" hangingPunct="1">
              <a:spcBef>
                <a:spcPct val="0"/>
              </a:spcBef>
              <a:spcAft>
                <a:spcPts val="600"/>
              </a:spcAft>
              <a:buFont typeface="Wingdings" panose="05000000000000000000" pitchFamily="2" charset="2"/>
              <a:buNone/>
            </a:pPr>
            <a:r>
              <a:rPr lang="en-US" altLang="en-US" sz="1200" b="1" dirty="0"/>
              <a:t>Local newspaper</a:t>
            </a:r>
          </a:p>
          <a:p>
            <a:pPr eaLnBrk="1" hangingPunct="1">
              <a:spcBef>
                <a:spcPct val="0"/>
              </a:spcBef>
              <a:spcAft>
                <a:spcPts val="800"/>
              </a:spcAft>
              <a:buFont typeface="Wingdings" panose="05000000000000000000" pitchFamily="2" charset="2"/>
              <a:buNone/>
            </a:pPr>
            <a:r>
              <a:rPr lang="en-US" altLang="en-US" sz="1200" dirty="0"/>
              <a:t>Name _______________________________________________________________________ Phone ___________________________</a:t>
            </a:r>
          </a:p>
          <a:p>
            <a:pPr eaLnBrk="1" hangingPunct="1">
              <a:spcBef>
                <a:spcPct val="0"/>
              </a:spcBef>
              <a:spcAft>
                <a:spcPts val="800"/>
              </a:spcAft>
              <a:buFont typeface="Wingdings" panose="05000000000000000000" pitchFamily="2" charset="2"/>
              <a:buNone/>
            </a:pPr>
            <a:r>
              <a:rPr lang="en-US" altLang="en-US" sz="1200" dirty="0"/>
              <a:t>Address _______________________________________________ City ____________________ State ______ Zip _________________</a:t>
            </a:r>
          </a:p>
          <a:p>
            <a:pPr eaLnBrk="1" hangingPunct="1">
              <a:spcBef>
                <a:spcPct val="0"/>
              </a:spcBef>
              <a:spcAft>
                <a:spcPts val="800"/>
              </a:spcAft>
              <a:buFont typeface="Wingdings" panose="05000000000000000000" pitchFamily="2" charset="2"/>
              <a:buNone/>
            </a:pPr>
            <a:r>
              <a:rPr lang="en-US" altLang="en-US" sz="1200" b="1" dirty="0"/>
              <a:t>How did you hear about this contest? </a:t>
            </a:r>
            <a:r>
              <a:rPr lang="en-US" altLang="en-US" sz="1200" dirty="0"/>
              <a:t>_____________________________________________________________________________</a:t>
            </a:r>
            <a:endParaRPr lang="en-US" altLang="en-US" sz="1100" dirty="0"/>
          </a:p>
          <a:p>
            <a:pPr algn="just" eaLnBrk="1" hangingPunct="1">
              <a:spcBef>
                <a:spcPct val="0"/>
              </a:spcBef>
              <a:spcAft>
                <a:spcPts val="800"/>
              </a:spcAft>
              <a:buFont typeface="Wingdings" panose="05000000000000000000" pitchFamily="2" charset="2"/>
              <a:buNone/>
            </a:pPr>
            <a:r>
              <a:rPr lang="en-US" altLang="en-US" sz="1100" dirty="0"/>
              <a:t>With this contest entry, I give permission, without restriction, to the Pennsylvania Department of Environment Protection (PADEP) to use this poster image, along with the winner’s name, for educational and promotional use, without payment or remuneration for any appearances, use or displays. I understand that PADEP may use these materials in printed and internet publications and/or presentations that they produce, and that they may also give these materials and information to news media and other organizations for educational or promotional purposes.</a:t>
            </a:r>
          </a:p>
          <a:p>
            <a:pPr eaLnBrk="1" hangingPunct="1">
              <a:spcBef>
                <a:spcPct val="0"/>
              </a:spcBef>
              <a:spcAft>
                <a:spcPts val="800"/>
              </a:spcAft>
              <a:buFont typeface="Wingdings" panose="05000000000000000000" pitchFamily="2" charset="2"/>
              <a:buNone/>
            </a:pPr>
            <a:r>
              <a:rPr lang="en-US" altLang="en-US" sz="1200" dirty="0"/>
              <a:t>Signature of Parent/Guardian of Participant: ______________________________________________  Date: ________________________</a:t>
            </a:r>
          </a:p>
          <a:p>
            <a:pPr algn="ctr" eaLnBrk="1" hangingPunct="1">
              <a:spcBef>
                <a:spcPct val="0"/>
              </a:spcBef>
              <a:spcAft>
                <a:spcPts val="600"/>
              </a:spcAft>
              <a:buFont typeface="Wingdings" panose="05000000000000000000" pitchFamily="2" charset="2"/>
              <a:buNone/>
            </a:pPr>
            <a:r>
              <a:rPr lang="en-US" altLang="en-US" sz="1400" b="1" u="sng" dirty="0"/>
              <a:t>Please tape this form to the back of the poster.</a:t>
            </a:r>
            <a:endParaRPr lang="en-US" altLang="en-US" sz="1000" b="1" u="sng" dirty="0"/>
          </a:p>
        </p:txBody>
      </p:sp>
      <p:sp>
        <p:nvSpPr>
          <p:cNvPr id="3" name="Text Box 9"/>
          <p:cNvSpPr txBox="1">
            <a:spLocks noChangeArrowheads="1"/>
          </p:cNvSpPr>
          <p:nvPr/>
        </p:nvSpPr>
        <p:spPr bwMode="auto">
          <a:xfrm>
            <a:off x="304800" y="4147601"/>
            <a:ext cx="9601200" cy="8048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6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31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7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2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9pPr>
          </a:lstStyle>
          <a:p>
            <a:pPr eaLnBrk="1" hangingPunct="1">
              <a:spcBef>
                <a:spcPct val="0"/>
              </a:spcBef>
              <a:spcAft>
                <a:spcPts val="600"/>
              </a:spcAft>
              <a:buFontTx/>
              <a:buNone/>
            </a:pPr>
            <a:r>
              <a:rPr lang="en-US" altLang="en-US" sz="1200" b="1" dirty="0"/>
              <a:t>Check your topic:</a:t>
            </a:r>
          </a:p>
          <a:p>
            <a:pPr eaLnBrk="1" hangingPunct="1">
              <a:spcBef>
                <a:spcPct val="0"/>
              </a:spcBef>
              <a:spcAft>
                <a:spcPts val="600"/>
              </a:spcAft>
              <a:buFontTx/>
              <a:buNone/>
            </a:pPr>
            <a:r>
              <a:rPr lang="en-US" altLang="en-US" sz="1200" dirty="0">
                <a:sym typeface="Wingdings" panose="05000000000000000000" pitchFamily="2" charset="2"/>
              </a:rPr>
              <a:t></a:t>
            </a:r>
            <a:r>
              <a:rPr lang="en-US" altLang="en-US" sz="1200" dirty="0"/>
              <a:t> What is radon?		</a:t>
            </a:r>
            <a:r>
              <a:rPr lang="en-US" altLang="en-US" sz="1200" dirty="0">
                <a:sym typeface="Wingdings" panose="05000000000000000000" pitchFamily="2" charset="2"/>
              </a:rPr>
              <a:t>  </a:t>
            </a:r>
            <a:r>
              <a:rPr lang="en-US" altLang="en-US" sz="1200" dirty="0"/>
              <a:t>How does radon get into our homes?	                  </a:t>
            </a:r>
            <a:r>
              <a:rPr lang="en-US" altLang="en-US" sz="1200" dirty="0">
                <a:sym typeface="Wingdings" panose="05000000000000000000" pitchFamily="2" charset="2"/>
              </a:rPr>
              <a:t>  </a:t>
            </a:r>
            <a:r>
              <a:rPr lang="en-US" altLang="en-US" sz="1200" dirty="0"/>
              <a:t>Where does radon come from?</a:t>
            </a:r>
          </a:p>
          <a:p>
            <a:pPr marL="171450" indent="-171450" eaLnBrk="1" hangingPunct="1">
              <a:spcBef>
                <a:spcPct val="0"/>
              </a:spcBef>
              <a:spcAft>
                <a:spcPts val="600"/>
              </a:spcAft>
              <a:buFont typeface="Wingdings" panose="05000000000000000000" pitchFamily="2" charset="2"/>
              <a:buChar char="q"/>
            </a:pPr>
            <a:r>
              <a:rPr lang="en-US" altLang="en-US" sz="1200" dirty="0">
                <a:sym typeface="Wingdings" panose="05000000000000000000" pitchFamily="2" charset="2"/>
              </a:rPr>
              <a:t>Mitigating radon in your home.             </a:t>
            </a:r>
            <a:r>
              <a:rPr lang="en-US" altLang="en-US" sz="1200" dirty="0"/>
              <a:t> Radon can cause lung cancer.	                   </a:t>
            </a:r>
            <a:r>
              <a:rPr lang="en-US" altLang="en-US" sz="1200" dirty="0">
                <a:sym typeface="Wingdings" panose="05000000000000000000" pitchFamily="2" charset="2"/>
              </a:rPr>
              <a:t>  Test your home for radon.                                        </a:t>
            </a:r>
            <a:endParaRPr lang="en-US" altLang="en-US" sz="1200" dirty="0"/>
          </a:p>
        </p:txBody>
      </p:sp>
    </p:spTree>
    <p:extLst>
      <p:ext uri="{BB962C8B-B14F-4D97-AF65-F5344CB8AC3E}">
        <p14:creationId xmlns:p14="http://schemas.microsoft.com/office/powerpoint/2010/main" val="2302970652"/>
      </p:ext>
    </p:extLst>
  </p:cSld>
  <p:clrMapOvr>
    <a:masterClrMapping/>
  </p:clrMapOvr>
</p:sld>
</file>

<file path=ppt/theme/theme1.xml><?xml version="1.0" encoding="utf-8"?>
<a:theme xmlns:a="http://schemas.openxmlformats.org/drawingml/2006/main" name="Default Design">
  <a:themeElements>
    <a:clrScheme name="Custom 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3333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38100">
          <a:solidFill>
            <a:srgbClr val="CC3300"/>
          </a:solidFill>
          <a:miter lim="800000"/>
          <a:headEnd/>
          <a:tailEnd/>
        </a:ln>
      </a:spPr>
      <a:bodyPr lIns="0" tIns="0" rIns="0" bIns="0"/>
      <a:lstStyle>
        <a:defPPr marL="285750" indent="-222250" algn="ctr">
          <a:defRPr sz="400" b="1" dirty="0">
            <a:solidFill>
              <a:schemeClr val="accent2"/>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fb8cd50e-9589-429f-92c8-c160443d3c6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FD4583658E7474C8AF8AB6095384CAA" ma:contentTypeVersion="13" ma:contentTypeDescription="Create a new document." ma:contentTypeScope="" ma:versionID="d5e0846912f5f211dfe4ea8bbee6c346">
  <xsd:schema xmlns:xsd="http://www.w3.org/2001/XMLSchema" xmlns:xs="http://www.w3.org/2001/XMLSchema" xmlns:p="http://schemas.microsoft.com/office/2006/metadata/properties" xmlns:ns3="932bd33e-8d98-477a-adaa-d60ad69ee2f1" xmlns:ns4="fb8cd50e-9589-429f-92c8-c160443d3c62" targetNamespace="http://schemas.microsoft.com/office/2006/metadata/properties" ma:root="true" ma:fieldsID="74cec1fff785a958829132bbf2f5e01a" ns3:_="" ns4:_="">
    <xsd:import namespace="932bd33e-8d98-477a-adaa-d60ad69ee2f1"/>
    <xsd:import namespace="fb8cd50e-9589-429f-92c8-c160443d3c6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2bd33e-8d98-477a-adaa-d60ad69ee2f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8cd50e-9589-429f-92c8-c160443d3c6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1F5A52-0FC7-40D7-AE90-29E9F3608896}">
  <ds:schemaRefs>
    <ds:schemaRef ds:uri="http://schemas.microsoft.com/office/2006/metadata/properties"/>
    <ds:schemaRef ds:uri="http://schemas.microsoft.com/office/infopath/2007/PartnerControls"/>
    <ds:schemaRef ds:uri="fb8cd50e-9589-429f-92c8-c160443d3c62"/>
  </ds:schemaRefs>
</ds:datastoreItem>
</file>

<file path=customXml/itemProps2.xml><?xml version="1.0" encoding="utf-8"?>
<ds:datastoreItem xmlns:ds="http://schemas.openxmlformats.org/officeDocument/2006/customXml" ds:itemID="{31778447-54A3-4B39-AFD1-DC3C6324BBA0}">
  <ds:schemaRefs>
    <ds:schemaRef ds:uri="http://schemas.microsoft.com/sharepoint/v3/contenttype/forms"/>
  </ds:schemaRefs>
</ds:datastoreItem>
</file>

<file path=customXml/itemProps3.xml><?xml version="1.0" encoding="utf-8"?>
<ds:datastoreItem xmlns:ds="http://schemas.openxmlformats.org/officeDocument/2006/customXml" ds:itemID="{42C0D84B-6D90-45EE-B3CB-564AF02201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2bd33e-8d98-477a-adaa-d60ad69ee2f1"/>
    <ds:schemaRef ds:uri="fb8cd50e-9589-429f-92c8-c160443d3c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8803</TotalTime>
  <Words>306</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Default Design</vt:lpstr>
      <vt:lpstr>PowerPoint Presentation</vt:lpstr>
    </vt:vector>
  </TitlesOfParts>
  <Company>KSU College of Engineering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Bruce Snead</dc:creator>
  <cp:lastModifiedBy>Banning, Stephanie</cp:lastModifiedBy>
  <cp:revision>318</cp:revision>
  <cp:lastPrinted>2016-08-12T22:17:07Z</cp:lastPrinted>
  <dcterms:created xsi:type="dcterms:W3CDTF">2010-01-12T19:57:33Z</dcterms:created>
  <dcterms:modified xsi:type="dcterms:W3CDTF">2024-09-16T13:08:53Z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0x010100AFD4583658E7474C8AF8AB6095384CAA</vt:lpwstr>
  </property>
</Properties>
</file>