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273" r:id="rId3"/>
    <p:sldId id="275" r:id="rId4"/>
    <p:sldId id="278" r:id="rId5"/>
    <p:sldId id="276" r:id="rId6"/>
    <p:sldId id="279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B3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585" autoAdjust="0"/>
  </p:normalViewPr>
  <p:slideViewPr>
    <p:cSldViewPr>
      <p:cViewPr varScale="1">
        <p:scale>
          <a:sx n="108" d="100"/>
          <a:sy n="108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3B5B1-2059-4466-BF5A-6D12F14DFEA2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A187F8-F52F-4A15-9DC5-6563EB19980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098B-D36F-4A7E-B988-A2212DC8092A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2F10-6B7E-4225-A085-CF1639736833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87C4-4FDB-4B87-AF89-627F48057841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33-0FAE-43B3-BCAC-105D6B8D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0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8371-BAE7-46E8-AC4E-66F7F954E8C6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A5F2-3589-4275-8AC0-9F3E18436302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2DBD-9C71-47B6-9D37-0541456C0CF1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FCA-5B41-46CD-A21C-5D496C23499F}" type="datetime1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4A8C-448C-4BBC-BB9F-F34C4C370C39}" type="datetime1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5C9-55AE-4279-B533-52F944303A25}" type="datetime1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AD6B-7B06-4F67-8B39-02BD9C456234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5B-5714-4A81-9A69-7A7F32F6694D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8733-19B4-4B73-938B-3F199704934E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77000" cy="3733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Status of Low-Level Radioactive </a:t>
            </a:r>
          </a:p>
          <a:p>
            <a:r>
              <a:rPr lang="en-US" b="1" dirty="0">
                <a:solidFill>
                  <a:schemeClr val="tx1"/>
                </a:solidFill>
              </a:rPr>
              <a:t>Waste (LLRW) Compacts and update </a:t>
            </a:r>
          </a:p>
          <a:p>
            <a:r>
              <a:rPr lang="en-US" b="1" dirty="0">
                <a:solidFill>
                  <a:schemeClr val="tx1"/>
                </a:solidFill>
              </a:rPr>
              <a:t>on Commercial LLRW Disposal </a:t>
            </a:r>
          </a:p>
          <a:p>
            <a:r>
              <a:rPr lang="en-US" b="1" dirty="0">
                <a:solidFill>
                  <a:schemeClr val="tx1"/>
                </a:solidFill>
              </a:rPr>
              <a:t>Facilities</a:t>
            </a:r>
          </a:p>
        </p:txBody>
      </p:sp>
      <p:pic>
        <p:nvPicPr>
          <p:cNvPr id="4" name="Picture 3" descr="P:\BRP Director\Allard's pic folder\BRP_new-ppt-banner_svd_11Feb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12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4488" y="6324600"/>
            <a:ext cx="853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Tom Wolf, Governor                                                                                       Patrick McDonnell, Secretary</a:t>
            </a:r>
          </a:p>
        </p:txBody>
      </p:sp>
    </p:spTree>
    <p:extLst>
      <p:ext uri="{BB962C8B-B14F-4D97-AF65-F5344CB8AC3E}">
        <p14:creationId xmlns:p14="http://schemas.microsoft.com/office/powerpoint/2010/main" val="1174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pic>
        <p:nvPicPr>
          <p:cNvPr id="7" name="Picture 6" descr="C:\Users\cmlaatsch\Desktop\llw-compac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87049"/>
            <a:ext cx="8880475" cy="51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77130"/>
            <a:ext cx="8837614" cy="8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4801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776" y="215277"/>
            <a:ext cx="876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3200" dirty="0">
                <a:solidFill>
                  <a:schemeClr val="bg1"/>
                </a:solidFill>
              </a:rPr>
              <a:t>Status of LLRW Compacts</a:t>
            </a:r>
          </a:p>
        </p:txBody>
      </p:sp>
    </p:spTree>
    <p:extLst>
      <p:ext uri="{BB962C8B-B14F-4D97-AF65-F5344CB8AC3E}">
        <p14:creationId xmlns:p14="http://schemas.microsoft.com/office/powerpoint/2010/main" val="256574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en-US" sz="3200" dirty="0">
                <a:solidFill>
                  <a:schemeClr val="bg1"/>
                </a:solidFill>
                <a:cs typeface="Arial" charset="0"/>
              </a:rPr>
              <a:t>Status of Commercial LLRW Disposal Facilities </a:t>
            </a:r>
            <a:br>
              <a:rPr lang="en-US" altLang="en-US" sz="3200" dirty="0">
                <a:solidFill>
                  <a:schemeClr val="bg1"/>
                </a:solidFill>
                <a:cs typeface="Arial" charset="0"/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534400" cy="5257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Barnwell Disposal Facility in South Carolina (Regional Facility)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Atlantic Compact (CT, NJ, SC)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Closed to generators outside the Atlantic Compact as of July 1, 2008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Current projected closure date is 2038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Richland Facility in Washington (Regional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Northwest and Rocky Mountain Compacts (11 states in 2 compacts)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Current projected closure date is 2056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>
                <a:latin typeface="+mj-lt"/>
                <a:cs typeface="Arial" charset="0"/>
              </a:rPr>
              <a:t>Energy</a:t>
            </a:r>
            <a:r>
              <a:rPr lang="en-US" sz="2000" b="1" i="1" dirty="0" err="1">
                <a:latin typeface="+mj-lt"/>
                <a:cs typeface="Arial" charset="0"/>
              </a:rPr>
              <a:t>Solutions</a:t>
            </a:r>
            <a:r>
              <a:rPr lang="en-US" sz="2000" b="1" dirty="0">
                <a:latin typeface="+mj-lt"/>
                <a:cs typeface="Arial" charset="0"/>
              </a:rPr>
              <a:t> Facility in Utah (not a 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 waste from the entire nation except the Northwest and Rocky Mountain Compacts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Provides for disposal of bulk waste, containerized waste, large components, and mixed waste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Transports large components such as steam generators for disposal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5" name="Picture 4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41316"/>
            <a:ext cx="2270760" cy="4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911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err="1"/>
              <a:t>Energy</a:t>
            </a:r>
            <a:r>
              <a:rPr lang="en-US" sz="2200" i="1" dirty="0" err="1"/>
              <a:t>Solutions</a:t>
            </a:r>
            <a:r>
              <a:rPr lang="en-US" sz="2200" dirty="0"/>
              <a:t> Cont.)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Regulatory review for disposal of large quantities of depleted 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/>
              <a:t>     uranium (DU) underway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Utah granted license variance for disposal of sealed sources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    </a:t>
            </a:r>
            <a:r>
              <a:rPr lang="en-US" sz="2200" i="1" dirty="0"/>
              <a:t>Received and managed 41,192 sealed sources between 2013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     and 2016 under the CRCPD Source Collection and Threat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     Reduction</a:t>
            </a:r>
            <a:r>
              <a:rPr lang="en-US" sz="2200" dirty="0"/>
              <a:t> </a:t>
            </a:r>
            <a:r>
              <a:rPr lang="en-US" sz="2200" i="1" dirty="0"/>
              <a:t>(SCATR) 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Approval for disposal of Class A sealed sources has been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    requested and it is part of the permanent license amendment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Current projected closure date is 2050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457200" algn="l"/>
              </a:tabLst>
            </a:pPr>
            <a:r>
              <a:rPr lang="en-US" sz="2200" dirty="0"/>
              <a:t>      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Status of Commercial LLRW Disposal Facilities</a:t>
            </a: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2875"/>
            <a:ext cx="8915400" cy="11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38112" y="1327016"/>
            <a:ext cx="8791575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4572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3937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en-US" sz="2200" dirty="0">
                <a:latin typeface="+mj-lt"/>
                <a:cs typeface="Times New Roman" pitchFamily="18" charset="0"/>
              </a:rPr>
              <a:t>WCS Disposal Facility in Texas (Regional Facility)</a:t>
            </a:r>
          </a:p>
          <a:p>
            <a:pPr marL="1143000" indent="-342900" eaLnBrk="1" hangingPunct="1">
              <a:spcAft>
                <a:spcPts val="900"/>
              </a:spcAft>
              <a:buFont typeface="Calibri" panose="020F0502020204030204" pitchFamily="34" charset="0"/>
              <a:buChar char="―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Two facilities:  one license</a:t>
            </a:r>
          </a:p>
          <a:p>
            <a:pPr marL="1539875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Compact facility (initially licensed for 2.3 Mft³ and 3.9 </a:t>
            </a:r>
            <a:r>
              <a:rPr lang="en-US" altLang="en-US" sz="2200" b="0" dirty="0" err="1">
                <a:latin typeface="+mj-lt"/>
                <a:cs typeface="Times New Roman" pitchFamily="18" charset="0"/>
              </a:rPr>
              <a:t>MCi</a:t>
            </a:r>
            <a:r>
              <a:rPr lang="en-US" altLang="en-US" sz="2200" b="0" dirty="0">
                <a:latin typeface="+mj-lt"/>
                <a:cs typeface="Times New Roman" pitchFamily="18" charset="0"/>
              </a:rPr>
              <a:t>)</a:t>
            </a:r>
          </a:p>
          <a:p>
            <a:pPr marL="1539875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Federal facility for DOE waste (26 Mft³ and 5.6 </a:t>
            </a:r>
            <a:r>
              <a:rPr lang="en-US" altLang="en-US" sz="2200" b="0" dirty="0" err="1">
                <a:latin typeface="+mj-lt"/>
                <a:cs typeface="Times New Roman" pitchFamily="18" charset="0"/>
              </a:rPr>
              <a:t>MCi</a:t>
            </a:r>
            <a:r>
              <a:rPr lang="en-US" altLang="en-US" sz="2200" b="0" dirty="0">
                <a:latin typeface="+mj-lt"/>
                <a:cs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Accepts commercial LLRW (Class A, B and C) and federal LLRW and mixed waste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Annual limit on radioactivity of out-of-compact waste is 275,000 Ci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No annual limit on volume of out-of-compact waste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Volume expansion from 2.3 Mft³ to 9 Mft³ granted by TCEQ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Disposal of Depleted Uranium (DU) and Greater-Than-Class C (GTCC) waste is being considered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Current projected closure date is 2045</a:t>
            </a:r>
          </a:p>
          <a:p>
            <a:pPr marL="228600" indent="0" eaLnBrk="1" hangingPunct="1">
              <a:spcAft>
                <a:spcPts val="1000"/>
              </a:spcAft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TCEQ – Texas Commission on Environmental Quality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7650" y="289537"/>
            <a:ext cx="8572500" cy="50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2200" b="0" dirty="0">
                <a:solidFill>
                  <a:schemeClr val="bg1"/>
                </a:solidFill>
                <a:latin typeface="+mj-lt"/>
              </a:rPr>
              <a:t>Status of Commercial LLRW Disposal Facilities</a:t>
            </a:r>
          </a:p>
        </p:txBody>
      </p:sp>
      <p:pic>
        <p:nvPicPr>
          <p:cNvPr id="7" name="Picture 6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8751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099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484269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Update on </a:t>
            </a:r>
            <a:r>
              <a:rPr lang="en-US" sz="2200" dirty="0" err="1"/>
              <a:t>Energey</a:t>
            </a:r>
            <a:r>
              <a:rPr lang="en-US" sz="2200" i="1" dirty="0" err="1"/>
              <a:t>Solutions</a:t>
            </a:r>
            <a:r>
              <a:rPr lang="en-US" sz="2200" dirty="0"/>
              <a:t>’ Acquisition of Waste Control Specialists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NRC released a rulemaking plan on financial assurance for disposition of Category 1 and 2 byproduct material radioactive sealed sources  (SECY-16-0115)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Commission issued the 10 CFR Part 61 Staff Requirements Memorandum (SECY-16-0106)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NRC plans to issue a FRN to launch a scoping study on the issue of whether and how to define, as well as the potential impacts of defining a new category of “very low activity” radioactive waste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Recent Developments re Management and Disposal of LLRW</a:t>
            </a: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4064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472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472</Words>
  <Application>Microsoft Office PowerPoint</Application>
  <PresentationFormat>On-screen Show (4:3)</PresentationFormat>
  <Paragraphs>53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Status of Commercial LLRW Disposal Facilities  </vt:lpstr>
      <vt:lpstr>Status of Commercial LLRW Disposal Facilities</vt:lpstr>
      <vt:lpstr>PowerPoint Presentation</vt:lpstr>
      <vt:lpstr>Recent Developments re Management and Disposal of LLRW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Janati, Rich</cp:lastModifiedBy>
  <cp:revision>214</cp:revision>
  <cp:lastPrinted>2017-09-27T12:44:27Z</cp:lastPrinted>
  <dcterms:created xsi:type="dcterms:W3CDTF">2014-05-06T18:06:55Z</dcterms:created>
  <dcterms:modified xsi:type="dcterms:W3CDTF">2017-09-29T18:46:33Z</dcterms:modified>
</cp:coreProperties>
</file>