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AA4BE2-B899-4F14-B756-D19451AEC00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268052-7190-47B7-9F29-737A9D74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508" indent="-2847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07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9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05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1936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823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3710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597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3AD0E-ECBC-4A41-A5DD-0A32DF0ECC8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508" indent="-2847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07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9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05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1936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823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3710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597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3AD0E-ECBC-4A41-A5DD-0A32DF0ECC8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508" indent="-2847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07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9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05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1936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823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3710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597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3AD0E-ECBC-4A41-A5DD-0A32DF0ECC8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508" indent="-2847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07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9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050" indent="-22809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1936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7823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3710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9597" indent="-22809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3AD0E-ECBC-4A41-A5DD-0A32DF0ECC8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7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AA52-3B0B-45E2-B65B-A9A7610EA17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41CB-DF61-4AF5-9DDF-059FCDEA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1125" y="2133600"/>
            <a:ext cx="8915400" cy="147002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Citizens Advisory Council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90600" y="3505200"/>
            <a:ext cx="7162800" cy="2514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February </a:t>
            </a:r>
            <a:r>
              <a:rPr lang="en-US" altLang="en-US" dirty="0">
                <a:solidFill>
                  <a:schemeClr val="tx1"/>
                </a:solidFill>
              </a:rPr>
              <a:t>4</a:t>
            </a:r>
            <a:r>
              <a:rPr lang="en-US" altLang="en-US" dirty="0" smtClean="0">
                <a:solidFill>
                  <a:schemeClr val="tx1"/>
                </a:solidFill>
              </a:rPr>
              <a:t>, 2016</a:t>
            </a:r>
          </a:p>
          <a:p>
            <a:pPr eaLnBrk="1" hangingPunct="1"/>
            <a:endParaRPr lang="en-US" altLang="en-US" sz="12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en-US" sz="12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Act 54 Report Assessment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Sharon Hill, Bureau of Mining Programs</a:t>
            </a:r>
          </a:p>
          <a:p>
            <a:pPr eaLnBrk="1" hangingPunct="1"/>
            <a:endParaRPr lang="en-US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6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838199" y="2133600"/>
            <a:ext cx="7718425" cy="4114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4000" dirty="0" smtClean="0"/>
              <a:t>95 	Issues identified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4000" dirty="0" smtClean="0"/>
              <a:t>7 	Categories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4000" dirty="0" smtClean="0"/>
              <a:t>45 	Recommendations</a:t>
            </a:r>
            <a:endParaRPr lang="en-US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512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53678" y="385349"/>
              <a:ext cx="7848600" cy="45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3600" dirty="0" smtClean="0">
                  <a:solidFill>
                    <a:prstClr val="white"/>
                  </a:solidFill>
                </a:rPr>
                <a:t>DEP Workgroup Assessment</a:t>
              </a:r>
            </a:p>
          </p:txBody>
        </p:sp>
      </p:grpSp>
      <p:pic>
        <p:nvPicPr>
          <p:cNvPr id="512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10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1" y="1295400"/>
            <a:ext cx="7947024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4400" dirty="0" smtClean="0"/>
              <a:t>Categories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1400" u="sng" dirty="0" smtClean="0"/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BUMIS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Biology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Data Issues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DEP Process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Wetlands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Policy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Future Report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512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53678" y="385349"/>
              <a:ext cx="7848600" cy="45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3600" dirty="0" smtClean="0">
                  <a:solidFill>
                    <a:prstClr val="white"/>
                  </a:solidFill>
                </a:rPr>
                <a:t>DEP Workgroup Assessment</a:t>
              </a:r>
            </a:p>
          </p:txBody>
        </p:sp>
      </p:grpSp>
      <p:pic>
        <p:nvPicPr>
          <p:cNvPr id="512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76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1" y="1295400"/>
            <a:ext cx="7947024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4400" dirty="0" smtClean="0"/>
              <a:t>In Process Now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1400" u="sng" dirty="0" smtClean="0"/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BUMIS screen enhancements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Electronic data submission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USGS </a:t>
            </a:r>
            <a:r>
              <a:rPr lang="en-US" altLang="en-US" dirty="0"/>
              <a:t>s</a:t>
            </a:r>
            <a:r>
              <a:rPr lang="en-US" altLang="en-US" dirty="0" smtClean="0"/>
              <a:t>tream study (Sept 2017)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Hydrologic Assessment (CHIA)</a:t>
            </a:r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512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53678" y="385349"/>
              <a:ext cx="7848600" cy="45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3600" dirty="0" smtClean="0">
                  <a:solidFill>
                    <a:prstClr val="white"/>
                  </a:solidFill>
                </a:rPr>
                <a:t>DEP Workgroup Assessment</a:t>
              </a:r>
            </a:p>
          </p:txBody>
        </p:sp>
      </p:grpSp>
      <p:pic>
        <p:nvPicPr>
          <p:cNvPr id="512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26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1" y="1295400"/>
            <a:ext cx="7947024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4400" dirty="0" smtClean="0"/>
              <a:t>Beginning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1400" u="sng" dirty="0" smtClean="0"/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Module changes to application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Data and process issues - various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Outreach to operators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altLang="en-US" dirty="0" smtClean="0"/>
              <a:t>Plan for stream policy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512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53678" y="385349"/>
              <a:ext cx="7848600" cy="456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3600" dirty="0" smtClean="0">
                  <a:solidFill>
                    <a:prstClr val="white"/>
                  </a:solidFill>
                </a:rPr>
                <a:t>DEP Workgroup Assessment</a:t>
              </a:r>
            </a:p>
          </p:txBody>
        </p:sp>
      </p:grpSp>
      <p:pic>
        <p:nvPicPr>
          <p:cNvPr id="512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26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1125" y="2133600"/>
            <a:ext cx="8915400" cy="147002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Citizens Advisory Council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90600" y="3505200"/>
            <a:ext cx="7162800" cy="2514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February </a:t>
            </a:r>
            <a:r>
              <a:rPr lang="en-US" altLang="en-US" dirty="0">
                <a:solidFill>
                  <a:schemeClr val="tx1"/>
                </a:solidFill>
              </a:rPr>
              <a:t>4</a:t>
            </a:r>
            <a:r>
              <a:rPr lang="en-US" altLang="en-US" dirty="0" smtClean="0">
                <a:solidFill>
                  <a:schemeClr val="tx1"/>
                </a:solidFill>
              </a:rPr>
              <a:t>, 2016</a:t>
            </a:r>
          </a:p>
          <a:p>
            <a:pPr eaLnBrk="1" hangingPunct="1"/>
            <a:endParaRPr lang="en-US" altLang="en-US" sz="12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en-US" sz="12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Act 54 Report Assessment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Sharon Hill, Bureau of Mining Programs</a:t>
            </a:r>
          </a:p>
          <a:p>
            <a:pPr eaLnBrk="1" hangingPunct="1"/>
            <a:endParaRPr lang="en-US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103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Citizens Advisory Council</vt:lpstr>
      <vt:lpstr>PowerPoint Presentation</vt:lpstr>
      <vt:lpstr>PowerPoint Presentation</vt:lpstr>
      <vt:lpstr>PowerPoint Presentation</vt:lpstr>
      <vt:lpstr>PowerPoint Presentation</vt:lpstr>
      <vt:lpstr>Citizens Advisory Council</vt:lpstr>
    </vt:vector>
  </TitlesOfParts>
  <Company>Commonwealth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Aggregate Advisory Board</dc:title>
  <dc:creator>Sharon Hill</dc:creator>
  <cp:lastModifiedBy>Hetherington Cunfer, Katherine</cp:lastModifiedBy>
  <cp:revision>2</cp:revision>
  <cp:lastPrinted>2016-02-01T19:53:46Z</cp:lastPrinted>
  <dcterms:created xsi:type="dcterms:W3CDTF">2016-02-01T15:01:39Z</dcterms:created>
  <dcterms:modified xsi:type="dcterms:W3CDTF">2016-02-01T20:30:11Z</dcterms:modified>
</cp:coreProperties>
</file>