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2021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0860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1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955B09-9608-4015-A04C-3C5A4DD7AA52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6B4A6E-9349-4491-AB2F-2C4218BF8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55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8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PA TENORM Study Overview</a:t>
            </a:r>
            <a:br>
              <a:rPr lang="en-US" altLang="en-US" b="1" smtClean="0"/>
            </a:br>
            <a:r>
              <a:rPr lang="en-US" altLang="en-US" b="1" smtClean="0"/>
              <a:t/>
            </a:r>
            <a:br>
              <a:rPr lang="en-US" altLang="en-US" b="1" smtClean="0"/>
            </a:br>
            <a:r>
              <a:rPr lang="en-US" altLang="en-US" sz="3200" b="1" smtClean="0"/>
              <a:t>David J. Allard, CHP 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76600" y="4267200"/>
            <a:ext cx="2819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17476" y="4267200"/>
            <a:ext cx="3200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29000" y="4213411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ASCC Meeting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3276600" y="4798186"/>
            <a:ext cx="2819400" cy="383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19400" y="4812268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November 6, 2015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75220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cs typeface="Arial" charset="0"/>
              </a:rPr>
              <a:t>Field Work - Locations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22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10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25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67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51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28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960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86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02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58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latin typeface="Arial" charset="0"/>
                <a:cs typeface="Arial" charset="0"/>
              </a:rPr>
              <a:t>O&amp;G Well Types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84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Results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53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cs typeface="Arial" charset="0"/>
              </a:rPr>
              <a:t>DEP BRP Conclusions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41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cs typeface="Arial" charset="0"/>
              </a:rPr>
              <a:t>DEP BRP Conclusions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3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cs typeface="Arial" charset="0"/>
              </a:rPr>
              <a:t>TENORM Study Information 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35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cs typeface="Arial" charset="0"/>
              </a:rPr>
              <a:t>Acknowledgements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88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/>
              <a:t>David J. Allard, CHP</a:t>
            </a:r>
            <a:br>
              <a:rPr lang="en-US" altLang="en-US" sz="3600" b="1" smtClean="0"/>
            </a:br>
            <a:r>
              <a:rPr lang="en-US" altLang="en-US" sz="3600" b="1" smtClean="0"/>
              <a:t>PA DEP Bureau of Radiation Protection</a:t>
            </a:r>
            <a:br>
              <a:rPr lang="en-US" altLang="en-US" sz="3600" b="1" smtClean="0"/>
            </a:br>
            <a:r>
              <a:rPr lang="en-US" altLang="en-US" sz="3600" b="1" smtClean="0"/>
              <a:t>PO Box 8469</a:t>
            </a:r>
            <a:br>
              <a:rPr lang="en-US" altLang="en-US" sz="3600" b="1" smtClean="0"/>
            </a:br>
            <a:r>
              <a:rPr lang="en-US" altLang="en-US" sz="3600" b="1" smtClean="0"/>
              <a:t>Harrisburg, PA 17105-8469</a:t>
            </a:r>
            <a:br>
              <a:rPr lang="en-US" altLang="en-US" sz="3600" b="1" smtClean="0"/>
            </a:br>
            <a:r>
              <a:rPr lang="en-US" altLang="en-US" sz="3600" b="1" smtClean="0"/>
              <a:t/>
            </a:r>
            <a:br>
              <a:rPr lang="en-US" altLang="en-US" sz="3600" b="1" smtClean="0"/>
            </a:br>
            <a:r>
              <a:rPr lang="en-US" altLang="en-US" sz="3600" b="1" smtClean="0"/>
              <a:t>Tel: 717-787-2480</a:t>
            </a:r>
            <a:br>
              <a:rPr lang="en-US" altLang="en-US" sz="3600" b="1" smtClean="0"/>
            </a:br>
            <a:r>
              <a:rPr lang="en-US" altLang="en-US" sz="3600" b="1" smtClean="0"/>
              <a:t>djallard@pa.gov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13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6000" b="1" smtClean="0"/>
              <a:t>Questions?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398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</a:t>
            </a:r>
            <a:r>
              <a:rPr lang="en-US" altLang="en-US" sz="3600" b="1" smtClean="0">
                <a:solidFill>
                  <a:schemeClr val="bg1"/>
                </a:solidFill>
                <a:cs typeface="Arial" charset="0"/>
              </a:rPr>
              <a:t>TENORM &amp; NORM Defined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8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FF"/>
                </a:solidFill>
                <a:cs typeface="Arial" charset="0"/>
              </a:rPr>
              <a:t>Study Background</a:t>
            </a:r>
            <a:endParaRPr lang="en-US" altLang="en-US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90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600" b="1" smtClean="0">
                <a:solidFill>
                  <a:schemeClr val="bg1"/>
                </a:solidFill>
                <a:latin typeface="+mn-lt"/>
                <a:cs typeface="Calibri" pitchFamily="34" charset="0"/>
              </a:rPr>
              <a:t>Study Schedule</a:t>
            </a:r>
            <a:endParaRPr lang="en-US" altLang="en-US" sz="3600" b="1" dirty="0" smtClean="0">
              <a:solidFill>
                <a:schemeClr val="bg1"/>
              </a:solidFill>
              <a:latin typeface="+mn-lt"/>
              <a:cs typeface="Calibri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95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latin typeface="Arial" charset="0"/>
                <a:cs typeface="Arial" charset="0"/>
              </a:rPr>
              <a:t>Natural Gas Production &amp; Use 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2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cs typeface="Arial" charset="0"/>
              </a:rPr>
              <a:t>Sample Types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3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cs typeface="Arial" charset="0"/>
              </a:rPr>
              <a:t>Sample Analysis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67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chemeClr val="bg1"/>
                </a:solidFill>
                <a:cs typeface="Arial" charset="0"/>
              </a:rPr>
              <a:t>Site Categories for Sampling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84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77</Words>
  <Application>Microsoft Office PowerPoint</Application>
  <PresentationFormat>On-screen Show (4:3)</PresentationFormat>
  <Paragraphs>28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PA TENORM Study Overview  David J. Allard, CHP </vt:lpstr>
      <vt:lpstr>O&amp;G Well Types</vt:lpstr>
      <vt:lpstr>   TENORM &amp; NORM Defined</vt:lpstr>
      <vt:lpstr>Study Background</vt:lpstr>
      <vt:lpstr>Study Schedule</vt:lpstr>
      <vt:lpstr>Natural Gas Production &amp; Use </vt:lpstr>
      <vt:lpstr>Sample Types</vt:lpstr>
      <vt:lpstr>Sample Analysis</vt:lpstr>
      <vt:lpstr>Site Categories for Sampling</vt:lpstr>
      <vt:lpstr>Field Work - Locations</vt:lpstr>
      <vt:lpstr>Study Results</vt:lpstr>
      <vt:lpstr>Study Results</vt:lpstr>
      <vt:lpstr>Study Results</vt:lpstr>
      <vt:lpstr>Study Results</vt:lpstr>
      <vt:lpstr>Study Results</vt:lpstr>
      <vt:lpstr>Study Results</vt:lpstr>
      <vt:lpstr>Study Results</vt:lpstr>
      <vt:lpstr>Study Results</vt:lpstr>
      <vt:lpstr>Study Results</vt:lpstr>
      <vt:lpstr>Study Results</vt:lpstr>
      <vt:lpstr>DEP BRP Conclusions</vt:lpstr>
      <vt:lpstr>DEP BRP Conclusions</vt:lpstr>
      <vt:lpstr>TENORM Study Information </vt:lpstr>
      <vt:lpstr>Acknowledgements</vt:lpstr>
      <vt:lpstr>David J. Allard, CHP PA DEP Bureau of Radiation Protection PO Box 8469 Harrisburg, PA 17105-8469  Tel: 717-787-2480 djallard@pa.gov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 TENORM Study Overview  David J. Allard, CHP </dc:title>
  <dc:creator>Build</dc:creator>
  <cp:lastModifiedBy>Build</cp:lastModifiedBy>
  <cp:revision>3</cp:revision>
  <dcterms:created xsi:type="dcterms:W3CDTF">2015-09-11T17:30:58Z</dcterms:created>
  <dcterms:modified xsi:type="dcterms:W3CDTF">2015-09-21T16:13:24Z</dcterms:modified>
</cp:coreProperties>
</file>