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256" r:id="rId6"/>
    <p:sldId id="257" r:id="rId7"/>
    <p:sldId id="290" r:id="rId8"/>
    <p:sldId id="289" r:id="rId9"/>
    <p:sldId id="259" r:id="rId10"/>
    <p:sldId id="260" r:id="rId11"/>
    <p:sldId id="261" r:id="rId12"/>
    <p:sldId id="262" r:id="rId13"/>
    <p:sldId id="263" r:id="rId14"/>
    <p:sldId id="282" r:id="rId15"/>
    <p:sldId id="264" r:id="rId16"/>
    <p:sldId id="283" r:id="rId17"/>
    <p:sldId id="265" r:id="rId18"/>
    <p:sldId id="266" r:id="rId19"/>
    <p:sldId id="284" r:id="rId20"/>
    <p:sldId id="267" r:id="rId21"/>
    <p:sldId id="285" r:id="rId22"/>
    <p:sldId id="269" r:id="rId23"/>
    <p:sldId id="268" r:id="rId24"/>
    <p:sldId id="270" r:id="rId25"/>
    <p:sldId id="271" r:id="rId26"/>
    <p:sldId id="272" r:id="rId27"/>
    <p:sldId id="273" r:id="rId28"/>
    <p:sldId id="274" r:id="rId29"/>
    <p:sldId id="275" r:id="rId30"/>
    <p:sldId id="277" r:id="rId31"/>
    <p:sldId id="278" r:id="rId32"/>
    <p:sldId id="286" r:id="rId33"/>
    <p:sldId id="287" r:id="rId34"/>
    <p:sldId id="279" r:id="rId35"/>
    <p:sldId id="280" r:id="rId36"/>
    <p:sldId id="288" r:id="rId37"/>
    <p:sldId id="281" r:id="rId38"/>
    <p:sldId id="258" r:id="rId3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43C37-67A9-4C1A-8880-E5E15B03D792}" v="3" dt="2024-05-06T15:52:23.310"/>
    <p1510:client id="{17BB080B-E41C-44F2-8EC6-EAC912241B70}" v="1" dt="2024-05-06T15:53:43.217"/>
    <p1510:client id="{BE8DF7C8-2425-4649-B5DC-BB29D6194F80}" v="1" dt="2024-05-06T15:37:29.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p:cViewPr varScale="1">
        <p:scale>
          <a:sx n="114" d="100"/>
          <a:sy n="114" d="100"/>
        </p:scale>
        <p:origin x="14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87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Mullen, Amy" userId="36903c9b-483b-415b-ad11-90fb8ecc1b0d" providerId="ADAL" clId="{17BB080B-E41C-44F2-8EC6-EAC912241B70}"/>
    <pc:docChg chg="modNotesMaster">
      <pc:chgData name="McMullen, Amy" userId="36903c9b-483b-415b-ad11-90fb8ecc1b0d" providerId="ADAL" clId="{17BB080B-E41C-44F2-8EC6-EAC912241B70}" dt="2024-05-06T15:53:43.217" v="0"/>
      <pc:docMkLst>
        <pc:docMk/>
      </pc:docMkLst>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4:57:52.773"/>
    </inkml:context>
    <inkml:brush xml:id="br0">
      <inkml:brushProperty name="width" value="0.035" units="cm"/>
      <inkml:brushProperty name="height" value="0.035" units="cm"/>
      <inkml:brushProperty name="color" value="#E71224"/>
    </inkml:brush>
  </inkml:definitions>
  <inkml:trace contextRef="#ctx0" brushRef="#br0">0 1 24575,'81'0'0,"156"0"0,2106 0-1365,-2321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4:57:55.154"/>
    </inkml:context>
    <inkml:brush xml:id="br0">
      <inkml:brushProperty name="width" value="0.035" units="cm"/>
      <inkml:brushProperty name="height" value="0.035" units="cm"/>
      <inkml:brushProperty name="color" value="#E71224"/>
    </inkml:brush>
  </inkml:definitions>
  <inkml:trace contextRef="#ctx0" brushRef="#br0">308 1 24575,'0'6'0,"-11"2"0,-5 5 0,-5 7 0,-4 5 0,-5 0 0,3 0 0,1 2 0,4 2 0,1 3 0,3 1 0,5 1 0,4 1 0,-1-6 0,-6-8 0,-5-1 0,0-4-8191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4:57:58.769"/>
    </inkml:context>
    <inkml:brush xml:id="br0">
      <inkml:brushProperty name="width" value="0.035" units="cm"/>
      <inkml:brushProperty name="height" value="0.035" units="cm"/>
      <inkml:brushProperty name="color" value="#E71224"/>
    </inkml:brush>
  </inkml:definitions>
  <inkml:trace contextRef="#ctx0" brushRef="#br0">360 310 24575,'0'-6'0,"0"-8"0,0-7 0,-6 0 0,-8 4 0,-7-2 0,-7-3 0,-3 2 0,-3-2 0,-2 4 0,-6 4 0,4-7 0,2 0 0,8-2 0,2-4 0,7 4-8191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6T14:58:04.061"/>
    </inkml:context>
    <inkml:brush xml:id="br0">
      <inkml:brushProperty name="width" value="0.035" units="cm"/>
      <inkml:brushProperty name="height" value="0.035" units="cm"/>
      <inkml:brushProperty name="color" value="#E71224"/>
    </inkml:brush>
  </inkml:definitions>
  <inkml:trace contextRef="#ctx0" brushRef="#br0">1 1 24575,'6'0'0,"7"0"0,8 0 0,7 0 0,-3 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111674-3906-EEC2-65F0-CFA0124B5C84}"/>
              </a:ext>
            </a:extLst>
          </p:cNvPr>
          <p:cNvSpPr>
            <a:spLocks noGrp="1"/>
          </p:cNvSpPr>
          <p:nvPr>
            <p:ph type="hdr" sz="quarter"/>
          </p:nvPr>
        </p:nvSpPr>
        <p:spPr>
          <a:xfrm>
            <a:off x="0" y="0"/>
            <a:ext cx="3170583" cy="480388"/>
          </a:xfrm>
          <a:prstGeom prst="rect">
            <a:avLst/>
          </a:prstGeom>
        </p:spPr>
        <p:txBody>
          <a:bodyPr vert="horz" lIns="94851" tIns="47425" rIns="94851" bIns="47425"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8EFAC333-2AD0-E73D-E8A8-85B4840017C3}"/>
              </a:ext>
            </a:extLst>
          </p:cNvPr>
          <p:cNvSpPr>
            <a:spLocks noGrp="1"/>
          </p:cNvSpPr>
          <p:nvPr>
            <p:ph type="dt" idx="1"/>
          </p:nvPr>
        </p:nvSpPr>
        <p:spPr>
          <a:xfrm>
            <a:off x="4142962" y="0"/>
            <a:ext cx="3170583" cy="480388"/>
          </a:xfrm>
          <a:prstGeom prst="rect">
            <a:avLst/>
          </a:prstGeom>
        </p:spPr>
        <p:txBody>
          <a:bodyPr vert="horz" lIns="94851" tIns="47425" rIns="94851" bIns="47425" rtlCol="0"/>
          <a:lstStyle>
            <a:lvl1pPr algn="r" eaLnBrk="1" hangingPunct="1">
              <a:defRPr sz="1200"/>
            </a:lvl1pPr>
          </a:lstStyle>
          <a:p>
            <a:pPr>
              <a:defRPr/>
            </a:pPr>
            <a:fld id="{BF6BA7A3-2D11-44DB-A67B-F6C9096898AD}" type="datetimeFigureOut">
              <a:rPr lang="en-US"/>
              <a:pPr>
                <a:defRPr/>
              </a:pPr>
              <a:t>5/6/2024</a:t>
            </a:fld>
            <a:endParaRPr lang="en-US"/>
          </a:p>
        </p:txBody>
      </p:sp>
      <p:sp>
        <p:nvSpPr>
          <p:cNvPr id="4" name="Slide Image Placeholder 3">
            <a:extLst>
              <a:ext uri="{FF2B5EF4-FFF2-40B4-BE49-F238E27FC236}">
                <a16:creationId xmlns:a16="http://schemas.microsoft.com/office/drawing/2014/main" id="{3A690D19-4B8C-3841-A531-5B35D3795B8B}"/>
              </a:ext>
            </a:extLst>
          </p:cNvPr>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pPr lvl="0"/>
            <a:endParaRPr lang="en-US" noProof="0"/>
          </a:p>
        </p:txBody>
      </p:sp>
      <p:sp>
        <p:nvSpPr>
          <p:cNvPr id="5" name="Notes Placeholder 4">
            <a:extLst>
              <a:ext uri="{FF2B5EF4-FFF2-40B4-BE49-F238E27FC236}">
                <a16:creationId xmlns:a16="http://schemas.microsoft.com/office/drawing/2014/main" id="{AA2C4281-07AF-735F-98A5-F4E65370E467}"/>
              </a:ext>
            </a:extLst>
          </p:cNvPr>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FCF2FC-231E-BBE5-EB48-71506BE66D64}"/>
              </a:ext>
            </a:extLst>
          </p:cNvPr>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C2AF62A-D276-4364-1F05-D1783B07F203}"/>
              </a:ext>
            </a:extLst>
          </p:cNvPr>
          <p:cNvSpPr>
            <a:spLocks noGrp="1"/>
          </p:cNvSpPr>
          <p:nvPr>
            <p:ph type="sldNum" sz="quarter" idx="5"/>
          </p:nvPr>
        </p:nvSpPr>
        <p:spPr>
          <a:xfrm>
            <a:off x="4142962" y="9119173"/>
            <a:ext cx="3170583" cy="480388"/>
          </a:xfrm>
          <a:prstGeom prst="rect">
            <a:avLst/>
          </a:prstGeom>
        </p:spPr>
        <p:txBody>
          <a:bodyPr vert="horz" wrap="square" lIns="94851" tIns="47425" rIns="94851" bIns="47425" numCol="1" anchor="b" anchorCtr="0" compatLnSpc="1">
            <a:prstTxWarp prst="textNoShape">
              <a:avLst/>
            </a:prstTxWarp>
          </a:bodyPr>
          <a:lstStyle>
            <a:lvl1pPr algn="r" eaLnBrk="1" hangingPunct="1">
              <a:defRPr sz="1200"/>
            </a:lvl1pPr>
          </a:lstStyle>
          <a:p>
            <a:pPr>
              <a:defRPr/>
            </a:pPr>
            <a:fld id="{61E8A5FB-8D5F-4963-8ECC-B7F1558174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804DF28-4E7C-F3C3-43B7-0F6809C4C0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62654475-E136-6703-ECF0-1F76C6D071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D7FE188B-0A31-F438-922F-DB13E6E2BD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DD7C14-D5C8-4185-8B4C-A12EDE26199A}" type="slidenum">
              <a:rPr lang="en-US" altLang="en-US" smtClean="0"/>
              <a:pPr>
                <a:spcBef>
                  <a:spcPct val="0"/>
                </a:spcBef>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B019AC3-0E1D-211C-14A0-50785C0608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C144F7B-91C9-5D29-7EA4-BC58F73D8D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88977A92-6B5D-619D-7508-26B5BEE0B1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A9870A-A92C-42A0-9F4B-54FF61580857}" type="slidenum">
              <a:rPr lang="en-US" altLang="en-US" smtClean="0"/>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72B5ACB-8BF9-9C25-9367-D4F3CA718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5D3D86E-8884-C7E9-4E65-059DF6D29E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36A6A249-FC1A-6BC2-A05C-03E6A7BDB0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13EC23-B9DE-434E-A029-6268D6E48DCE}" type="slidenum">
              <a:rPr lang="en-US" altLang="en-US" smtClean="0"/>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E7285F8-AA9B-4D4D-5502-94FB4D1C9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1406F8D-43FE-64FF-5872-701C13FE6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C85A9AFC-3B76-1E0B-6902-B3DAD1BBA3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7BF040-0640-46A3-8CCA-6378B7C7C625}"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57E0A8F-7F20-543D-A2BB-66AC45D61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7CB99AA-EF27-618F-867B-164B6C4800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D89C5731-46AD-A76A-C5DE-EC5757C5DC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79E30D-7C1B-4B73-A617-F0B72F3B164C}" type="slidenum">
              <a:rPr lang="en-US" altLang="en-US" smtClean="0"/>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4BBCE57-9AC3-C8AE-2528-C031AE367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3345DFC-E98F-96B1-8144-4760E8EA4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EF32F017-76FB-1717-2097-6AB522E711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294CA1-F582-4A83-903F-129E6F8603ED}" type="slidenum">
              <a:rPr lang="en-US" altLang="en-US" smtClean="0"/>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2F2E6E-3298-67AA-E17B-1231F27E59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5C6DDBC-4E54-FD37-C70E-7D225072F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8EC8E0B-CE07-04A1-680F-4F36E68198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16D5A6-A116-4085-A5AD-273A63C9ED34}" type="slidenum">
              <a:rPr lang="en-US" altLang="en-US" smtClean="0"/>
              <a:pPr>
                <a:spcBef>
                  <a:spcPct val="0"/>
                </a:spcBef>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55218DD-E41D-ABF0-7E65-530094AD5A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C5EF271-6691-C8A6-D8D9-C9A12AB90A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F8485FAE-B67A-81AA-5CD0-7335B49444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88B096-F34F-4EC3-AD3A-245508D2CA8E}" type="slidenum">
              <a:rPr lang="en-US" altLang="en-US" smtClean="0"/>
              <a:pPr>
                <a:spcBef>
                  <a:spcPct val="0"/>
                </a:spcBef>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F9B2F6A-D864-15B7-EDE8-AFAA57B2C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F0FB091-A999-0178-B56E-F641A33EAD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05B6D8DC-FAA3-5D7D-4134-2C2D4304D4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220BFF-CB08-4858-BA61-A3AD9136F458}" type="slidenum">
              <a:rPr lang="en-US" altLang="en-US" smtClean="0"/>
              <a:pPr>
                <a:spcBef>
                  <a:spcPct val="0"/>
                </a:spcBef>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5107D34-FBCD-479A-8E42-19A5A54F5E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90BC0AC-BFF0-738E-B1FE-C01ECFE767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080FD2DB-B656-3A0D-1EF3-2F5BDCFBB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28C759-C4FC-4429-B795-9981E41699C3}" type="slidenum">
              <a:rPr lang="en-US" altLang="en-US" smtClean="0"/>
              <a:pPr>
                <a:spcBef>
                  <a:spcPct val="0"/>
                </a:spcBef>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2EC3B9E-041C-1D0B-EF8C-3D45C5CAAD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2E46109-5A60-118D-DC7B-7CFBC15A3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D205B1C5-3C68-0CE0-5539-9DEC70469D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F7CE7C-B591-40E2-AABF-223F8550C9EE}"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804DF28-4E7C-F3C3-43B7-0F6809C4C0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62654475-E136-6703-ECF0-1F76C6D071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D7FE188B-0A31-F438-922F-DB13E6E2BD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DD7C14-D5C8-4185-8B4C-A12EDE26199A}" type="slidenum">
              <a:rPr lang="en-US" altLang="en-US" smtClean="0"/>
              <a:pPr>
                <a:spcBef>
                  <a:spcPct val="0"/>
                </a:spcBef>
              </a:pPr>
              <a:t>3</a:t>
            </a:fld>
            <a:endParaRPr lang="en-US" altLang="en-US"/>
          </a:p>
        </p:txBody>
      </p:sp>
    </p:spTree>
    <p:extLst>
      <p:ext uri="{BB962C8B-B14F-4D97-AF65-F5344CB8AC3E}">
        <p14:creationId xmlns:p14="http://schemas.microsoft.com/office/powerpoint/2010/main" val="1856930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8DD534A-E35E-3289-EB8E-16660A4D19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CCD86D3-53CA-2A9E-26B2-BCFE8A7ACD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94E581DB-9FA1-C6CF-9659-80E3D0503B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9AA105-399C-4409-A7B9-9C101A67305C}" type="slidenum">
              <a:rPr lang="en-US" altLang="en-US" smtClean="0"/>
              <a:pPr>
                <a:spcBef>
                  <a:spcPct val="0"/>
                </a:spcBef>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ED95386-3E0F-C093-5B2F-D47922CFF1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4F0C107-0DBC-4BB8-4E05-C33FAC9939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7BFC97CC-42A4-E9CA-D150-9C702D7DB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44C8A0-FFEB-4423-85E0-72BC1A891DC4}" type="slidenum">
              <a:rPr lang="en-US" altLang="en-US" smtClean="0"/>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A861C04-66C1-D07E-10F2-4D2FE0C36F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DD76823-5384-8CA1-25A0-87B5292D10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605D6C1C-5544-530E-EE25-663CD5831A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BD799C-048D-4444-99ED-55C7DF29D184}" type="slidenum">
              <a:rPr lang="en-US" altLang="en-US" smtClean="0"/>
              <a:pPr>
                <a:spcBef>
                  <a:spcPct val="0"/>
                </a:spcBef>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8CD95EC-E5FB-4649-4A30-D07A3B8B4F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3AEC67C-B6FC-EBC9-C13F-A8FF604E61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6BA0633F-C04D-81E1-EBC5-1563D842D9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C97DD7-A0F8-4E24-A82E-6116A9A12214}" type="slidenum">
              <a:rPr lang="en-US" altLang="en-US" smtClean="0"/>
              <a:pPr>
                <a:spcBef>
                  <a:spcPct val="0"/>
                </a:spcBef>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0D16F1B-3BF7-E217-D37D-9D3670D77D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F21D14E-55C9-9F5F-0206-6CD338A653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21CCC7A3-1182-69E0-DC96-9155FAE50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6CB2F4-012D-4EF4-A187-4BF2A95C34DF}" type="slidenum">
              <a:rPr lang="en-US" altLang="en-US" smtClean="0"/>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73885CF-5CA8-3FFA-2EEB-13D24185F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2A6A965-C99B-30F4-1808-F64995DE6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B39CACAF-EE66-3BD8-5585-7DD6604337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E94673-65C9-43E1-94A5-78B2530B4A0F}" type="slidenum">
              <a:rPr lang="en-US" altLang="en-US" smtClean="0"/>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DE7DC8C-8073-2070-11B7-1C3370130B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4004A8C-0CB1-94A3-2CB4-8BA9AC8BA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7AC61FF5-B8E9-0971-AC20-1CCC9BAB0C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79B98F-1EB6-4EC3-B601-400834B6D455}" type="slidenum">
              <a:rPr lang="en-US" altLang="en-US" smtClean="0"/>
              <a:pPr>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3C26FD0-8D38-6718-4308-E6AB83E1CB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A6C9C06-498A-087F-6FF5-ED4711C849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3ABFE4CC-F7F6-CB67-AB2C-9F40BA193E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64AD04-AAE5-4FFC-A699-F1BD1C08C0E0}" type="slidenum">
              <a:rPr lang="en-US" altLang="en-US" smtClean="0"/>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0CC937D-8CB8-F3B8-466D-2249D7588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B2453B24-6D28-DEE3-996E-60CB7C950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A59525ED-AB71-E80F-F216-6BAF84B98F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606E92-F1B0-4B1B-8CF9-C170768CD245}" type="slidenum">
              <a:rPr lang="en-US" altLang="en-US" smtClean="0"/>
              <a:pPr>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B315B67-A37D-B4FC-8EB0-3BF75AB1D5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E38DE6B6-2934-34EA-7AED-A2F9D65992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B9193D2A-083A-144B-F2E1-1867AC60E3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A3FEDA-2A3B-4A7D-A9A5-2F798374B405}" type="slidenum">
              <a:rPr lang="en-US" altLang="en-US" smtClean="0"/>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804DF28-4E7C-F3C3-43B7-0F6809C4C0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62654475-E136-6703-ECF0-1F76C6D071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D7FE188B-0A31-F438-922F-DB13E6E2BD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DD7C14-D5C8-4185-8B4C-A12EDE26199A}" type="slidenum">
              <a:rPr lang="en-US" altLang="en-US" smtClean="0"/>
              <a:pPr>
                <a:spcBef>
                  <a:spcPct val="0"/>
                </a:spcBef>
              </a:pPr>
              <a:t>4</a:t>
            </a:fld>
            <a:endParaRPr lang="en-US" altLang="en-US"/>
          </a:p>
        </p:txBody>
      </p:sp>
    </p:spTree>
    <p:extLst>
      <p:ext uri="{BB962C8B-B14F-4D97-AF65-F5344CB8AC3E}">
        <p14:creationId xmlns:p14="http://schemas.microsoft.com/office/powerpoint/2010/main" val="630197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F25ADFA-7132-D284-9BB5-F8E5DE25B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506E759-E00A-7C29-9103-19ABD6BCDA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635937ED-9405-8E58-7B09-DF32684DC0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A37EEC-67C2-4CF6-8B4B-A93D2231751F}" type="slidenum">
              <a:rPr lang="en-US" altLang="en-US" smtClean="0"/>
              <a:pPr>
                <a:spcBef>
                  <a:spcPct val="0"/>
                </a:spcBef>
              </a:pPr>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E22A2E7-A951-EC4A-4228-9A14005D52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8374A561-9195-ECA2-D8D7-A9A29FD9C3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F7BAB962-E1FF-663A-7A0A-A60D690BA0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F28304-9DF2-4E41-820C-2E8C29438BA4}" type="slidenum">
              <a:rPr lang="en-US" altLang="en-US" smtClean="0"/>
              <a:pPr>
                <a:spcBef>
                  <a:spcPct val="0"/>
                </a:spcBef>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690CD71-CE6A-F89B-844E-391CFF93B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73E672E-7DAC-FC24-795E-CD3BB1E595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5026CF0D-D73F-1BCB-F557-22BBFC5AD1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A15F9-3EF1-41F1-B7CE-8DB1471FE34F}" type="slidenum">
              <a:rPr lang="en-US" altLang="en-US" smtClean="0"/>
              <a:pPr>
                <a:spcBef>
                  <a:spcPct val="0"/>
                </a:spcBef>
              </a:pPr>
              <a:t>33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20A1B5A-72A7-5FA2-864F-7C18AC63DC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F0E4FD6E-A389-519E-E33A-8A97B2C57E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ED73323C-5B8F-C859-5A75-DF1B011263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BFC12B-4553-4C96-903A-4770FD697436}" type="slidenum">
              <a:rPr lang="en-US" altLang="en-US" smtClean="0"/>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4143876-5654-B5DC-8975-4C20838AF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3E242A1-6E35-D1EC-DEB0-D4226BE4D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9B2CAD16-2C6C-7065-0DEF-41F63B444A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C605E0-6161-4AD2-B309-A1C8B9D8DFDE}" type="slidenum">
              <a:rPr lang="en-US" altLang="en-US" smtClean="0"/>
              <a:pPr>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CE53085-AB92-F5E6-153D-E258FCCCD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E2C9D76-5F6D-6B07-E7AA-E7741C3143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5DA935DE-16C9-AB83-BBD2-5F63FF52DA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64DBAA-9D07-4A8B-BBA4-DE5BCF2F3663}" type="slidenum">
              <a:rPr lang="en-US" altLang="en-US" smtClean="0"/>
              <a:pPr>
                <a:spcBef>
                  <a:spcPct val="0"/>
                </a:spcBef>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F0391DE-CFD2-78D2-4E17-E58C297A1D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E686990-66F8-617C-6F4C-E669C805B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8E432BEB-7656-939D-9756-0DF26C68C2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41E802-A0B2-457E-8C39-40FD501E6B9B}" type="slidenum">
              <a:rPr lang="en-US" altLang="en-US" smtClean="0"/>
              <a:pPr>
                <a:spcBef>
                  <a:spcPct val="0"/>
                </a:spcBef>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600A13F-2CCD-8849-0F8E-12EAEB559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5C36331-369B-C024-DAB2-66E1AE2C58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E9565CDA-15F8-2F7D-65E9-384592EF67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3C8E07-732E-46AB-93FA-0EA04D23FC0F}" type="slidenum">
              <a:rPr lang="en-US" altLang="en-US" smtClean="0"/>
              <a:pPr>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7E78D3C-6DEC-363C-8FE2-93FF5ED480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49A0313-8125-D0D1-EB69-9BED4B295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02066AA5-3865-07C8-CEB3-3723F175C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662" indent="-296408">
              <a:spcBef>
                <a:spcPct val="30000"/>
              </a:spcBef>
              <a:defRPr sz="1200">
                <a:solidFill>
                  <a:schemeClr val="tx1"/>
                </a:solidFill>
                <a:latin typeface="Calibri" panose="020F0502020204030204" pitchFamily="34" charset="0"/>
              </a:defRPr>
            </a:lvl2pPr>
            <a:lvl3pPr marL="1185634" indent="-237127">
              <a:spcBef>
                <a:spcPct val="30000"/>
              </a:spcBef>
              <a:defRPr sz="1200">
                <a:solidFill>
                  <a:schemeClr val="tx1"/>
                </a:solidFill>
                <a:latin typeface="Calibri" panose="020F0502020204030204" pitchFamily="34" charset="0"/>
              </a:defRPr>
            </a:lvl3pPr>
            <a:lvl4pPr marL="1659887" indent="-237127">
              <a:spcBef>
                <a:spcPct val="30000"/>
              </a:spcBef>
              <a:defRPr sz="1200">
                <a:solidFill>
                  <a:schemeClr val="tx1"/>
                </a:solidFill>
                <a:latin typeface="Calibri" panose="020F0502020204030204" pitchFamily="34" charset="0"/>
              </a:defRPr>
            </a:lvl4pPr>
            <a:lvl5pPr marL="2134141" indent="-237127">
              <a:spcBef>
                <a:spcPct val="30000"/>
              </a:spcBef>
              <a:defRPr sz="1200">
                <a:solidFill>
                  <a:schemeClr val="tx1"/>
                </a:solidFill>
                <a:latin typeface="Calibri" panose="020F0502020204030204" pitchFamily="34" charset="0"/>
              </a:defRPr>
            </a:lvl5pPr>
            <a:lvl6pPr marL="2608395" indent="-237127" eaLnBrk="0" fontAlgn="base" hangingPunct="0">
              <a:spcBef>
                <a:spcPct val="30000"/>
              </a:spcBef>
              <a:spcAft>
                <a:spcPct val="0"/>
              </a:spcAft>
              <a:defRPr sz="1200">
                <a:solidFill>
                  <a:schemeClr val="tx1"/>
                </a:solidFill>
                <a:latin typeface="Calibri" panose="020F0502020204030204" pitchFamily="34" charset="0"/>
              </a:defRPr>
            </a:lvl6pPr>
            <a:lvl7pPr marL="3082648" indent="-237127" eaLnBrk="0" fontAlgn="base" hangingPunct="0">
              <a:spcBef>
                <a:spcPct val="30000"/>
              </a:spcBef>
              <a:spcAft>
                <a:spcPct val="0"/>
              </a:spcAft>
              <a:defRPr sz="1200">
                <a:solidFill>
                  <a:schemeClr val="tx1"/>
                </a:solidFill>
                <a:latin typeface="Calibri" panose="020F0502020204030204" pitchFamily="34" charset="0"/>
              </a:defRPr>
            </a:lvl7pPr>
            <a:lvl8pPr marL="3556902" indent="-237127" eaLnBrk="0" fontAlgn="base" hangingPunct="0">
              <a:spcBef>
                <a:spcPct val="30000"/>
              </a:spcBef>
              <a:spcAft>
                <a:spcPct val="0"/>
              </a:spcAft>
              <a:defRPr sz="1200">
                <a:solidFill>
                  <a:schemeClr val="tx1"/>
                </a:solidFill>
                <a:latin typeface="Calibri" panose="020F0502020204030204" pitchFamily="34" charset="0"/>
              </a:defRPr>
            </a:lvl8pPr>
            <a:lvl9pPr marL="4031155" indent="-23712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319693-D218-4AA6-9913-01A17F474679}"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E4EB50E-177A-4861-F2DA-1867BE6A2AA1}"/>
              </a:ext>
            </a:extLst>
          </p:cNvPr>
          <p:cNvSpPr>
            <a:spLocks noGrp="1"/>
          </p:cNvSpPr>
          <p:nvPr>
            <p:ph type="dt" sz="half" idx="10"/>
          </p:nvPr>
        </p:nvSpPr>
        <p:spPr/>
        <p:txBody>
          <a:bodyPr/>
          <a:lstStyle>
            <a:lvl1pPr>
              <a:defRPr/>
            </a:lvl1pPr>
          </a:lstStyle>
          <a:p>
            <a:pPr>
              <a:defRPr/>
            </a:pPr>
            <a:fld id="{A280FA43-EA19-4288-B4BE-8F814908118E}" type="datetimeFigureOut">
              <a:rPr lang="en-US"/>
              <a:pPr>
                <a:defRPr/>
              </a:pPr>
              <a:t>5/6/2024</a:t>
            </a:fld>
            <a:endParaRPr lang="en-US"/>
          </a:p>
        </p:txBody>
      </p:sp>
      <p:sp>
        <p:nvSpPr>
          <p:cNvPr id="5" name="Footer Placeholder 4">
            <a:extLst>
              <a:ext uri="{FF2B5EF4-FFF2-40B4-BE49-F238E27FC236}">
                <a16:creationId xmlns:a16="http://schemas.microsoft.com/office/drawing/2014/main" id="{7D26AA88-1B8C-8045-4706-EA74D032BC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64AB81-1A59-E29B-CE64-03EC45F2AE67}"/>
              </a:ext>
            </a:extLst>
          </p:cNvPr>
          <p:cNvSpPr>
            <a:spLocks noGrp="1"/>
          </p:cNvSpPr>
          <p:nvPr>
            <p:ph type="sldNum" sz="quarter" idx="12"/>
          </p:nvPr>
        </p:nvSpPr>
        <p:spPr/>
        <p:txBody>
          <a:bodyPr/>
          <a:lstStyle>
            <a:lvl1pPr>
              <a:defRPr/>
            </a:lvl1pPr>
          </a:lstStyle>
          <a:p>
            <a:pPr>
              <a:defRPr/>
            </a:pPr>
            <a:fld id="{607F80F3-C147-4969-A98B-78D25012F364}" type="slidenum">
              <a:rPr lang="en-US" altLang="en-US"/>
              <a:pPr>
                <a:defRPr/>
              </a:pPr>
              <a:t>‹#›</a:t>
            </a:fld>
            <a:endParaRPr lang="en-US" altLang="en-US"/>
          </a:p>
        </p:txBody>
      </p:sp>
    </p:spTree>
    <p:extLst>
      <p:ext uri="{BB962C8B-B14F-4D97-AF65-F5344CB8AC3E}">
        <p14:creationId xmlns:p14="http://schemas.microsoft.com/office/powerpoint/2010/main" val="359290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CBEF8-F2EB-CEA2-C5F8-6E77C2AB45F3}"/>
              </a:ext>
            </a:extLst>
          </p:cNvPr>
          <p:cNvSpPr>
            <a:spLocks noGrp="1"/>
          </p:cNvSpPr>
          <p:nvPr>
            <p:ph type="dt" sz="half" idx="10"/>
          </p:nvPr>
        </p:nvSpPr>
        <p:spPr/>
        <p:txBody>
          <a:bodyPr/>
          <a:lstStyle>
            <a:lvl1pPr>
              <a:defRPr/>
            </a:lvl1pPr>
          </a:lstStyle>
          <a:p>
            <a:pPr>
              <a:defRPr/>
            </a:pPr>
            <a:fld id="{6B040F6E-891F-49C7-ABD0-02AE065C3161}" type="datetimeFigureOut">
              <a:rPr lang="en-US"/>
              <a:pPr>
                <a:defRPr/>
              </a:pPr>
              <a:t>5/6/2024</a:t>
            </a:fld>
            <a:endParaRPr lang="en-US"/>
          </a:p>
        </p:txBody>
      </p:sp>
      <p:sp>
        <p:nvSpPr>
          <p:cNvPr id="5" name="Footer Placeholder 4">
            <a:extLst>
              <a:ext uri="{FF2B5EF4-FFF2-40B4-BE49-F238E27FC236}">
                <a16:creationId xmlns:a16="http://schemas.microsoft.com/office/drawing/2014/main" id="{EA019753-7368-4ADA-83E1-F2B04DBFD7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943A38-A938-34F0-C962-B1066FD9AEA4}"/>
              </a:ext>
            </a:extLst>
          </p:cNvPr>
          <p:cNvSpPr>
            <a:spLocks noGrp="1"/>
          </p:cNvSpPr>
          <p:nvPr>
            <p:ph type="sldNum" sz="quarter" idx="12"/>
          </p:nvPr>
        </p:nvSpPr>
        <p:spPr/>
        <p:txBody>
          <a:bodyPr/>
          <a:lstStyle>
            <a:lvl1pPr>
              <a:defRPr/>
            </a:lvl1pPr>
          </a:lstStyle>
          <a:p>
            <a:pPr>
              <a:defRPr/>
            </a:pPr>
            <a:fld id="{C89ADC10-2D66-447D-AA15-820DDC70D87B}" type="slidenum">
              <a:rPr lang="en-US" altLang="en-US"/>
              <a:pPr>
                <a:defRPr/>
              </a:pPr>
              <a:t>‹#›</a:t>
            </a:fld>
            <a:endParaRPr lang="en-US" altLang="en-US"/>
          </a:p>
        </p:txBody>
      </p:sp>
    </p:spTree>
    <p:extLst>
      <p:ext uri="{BB962C8B-B14F-4D97-AF65-F5344CB8AC3E}">
        <p14:creationId xmlns:p14="http://schemas.microsoft.com/office/powerpoint/2010/main" val="255348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7027C-B7E4-7452-11E6-E6718C81E843}"/>
              </a:ext>
            </a:extLst>
          </p:cNvPr>
          <p:cNvSpPr>
            <a:spLocks noGrp="1"/>
          </p:cNvSpPr>
          <p:nvPr>
            <p:ph type="dt" sz="half" idx="10"/>
          </p:nvPr>
        </p:nvSpPr>
        <p:spPr/>
        <p:txBody>
          <a:bodyPr/>
          <a:lstStyle>
            <a:lvl1pPr>
              <a:defRPr/>
            </a:lvl1pPr>
          </a:lstStyle>
          <a:p>
            <a:pPr>
              <a:defRPr/>
            </a:pPr>
            <a:fld id="{7806DEB3-1B85-4D7A-8C05-C7919151F07E}" type="datetimeFigureOut">
              <a:rPr lang="en-US"/>
              <a:pPr>
                <a:defRPr/>
              </a:pPr>
              <a:t>5/6/2024</a:t>
            </a:fld>
            <a:endParaRPr lang="en-US"/>
          </a:p>
        </p:txBody>
      </p:sp>
      <p:sp>
        <p:nvSpPr>
          <p:cNvPr id="5" name="Footer Placeholder 4">
            <a:extLst>
              <a:ext uri="{FF2B5EF4-FFF2-40B4-BE49-F238E27FC236}">
                <a16:creationId xmlns:a16="http://schemas.microsoft.com/office/drawing/2014/main" id="{38345C61-56E1-8377-C7AE-4F7C2DC7A1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A6EFF9-5458-7920-CC7A-EBF5CD6E8DFF}"/>
              </a:ext>
            </a:extLst>
          </p:cNvPr>
          <p:cNvSpPr>
            <a:spLocks noGrp="1"/>
          </p:cNvSpPr>
          <p:nvPr>
            <p:ph type="sldNum" sz="quarter" idx="12"/>
          </p:nvPr>
        </p:nvSpPr>
        <p:spPr/>
        <p:txBody>
          <a:bodyPr/>
          <a:lstStyle>
            <a:lvl1pPr>
              <a:defRPr/>
            </a:lvl1pPr>
          </a:lstStyle>
          <a:p>
            <a:pPr>
              <a:defRPr/>
            </a:pPr>
            <a:fld id="{00690DC3-EB62-447C-8EE2-9E7B5E094FDF}" type="slidenum">
              <a:rPr lang="en-US" altLang="en-US"/>
              <a:pPr>
                <a:defRPr/>
              </a:pPr>
              <a:t>‹#›</a:t>
            </a:fld>
            <a:endParaRPr lang="en-US" altLang="en-US"/>
          </a:p>
        </p:txBody>
      </p:sp>
    </p:spTree>
    <p:extLst>
      <p:ext uri="{BB962C8B-B14F-4D97-AF65-F5344CB8AC3E}">
        <p14:creationId xmlns:p14="http://schemas.microsoft.com/office/powerpoint/2010/main" val="281834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F0F26-F6EA-E5D2-EC3F-E876B6CCB401}"/>
              </a:ext>
            </a:extLst>
          </p:cNvPr>
          <p:cNvSpPr>
            <a:spLocks noGrp="1"/>
          </p:cNvSpPr>
          <p:nvPr>
            <p:ph type="dt" sz="half" idx="10"/>
          </p:nvPr>
        </p:nvSpPr>
        <p:spPr/>
        <p:txBody>
          <a:bodyPr/>
          <a:lstStyle>
            <a:lvl1pPr>
              <a:defRPr/>
            </a:lvl1pPr>
          </a:lstStyle>
          <a:p>
            <a:pPr>
              <a:defRPr/>
            </a:pPr>
            <a:fld id="{BBAB75BF-874E-4032-A0F4-AC898544562D}" type="datetimeFigureOut">
              <a:rPr lang="en-US"/>
              <a:pPr>
                <a:defRPr/>
              </a:pPr>
              <a:t>5/6/2024</a:t>
            </a:fld>
            <a:endParaRPr lang="en-US"/>
          </a:p>
        </p:txBody>
      </p:sp>
      <p:sp>
        <p:nvSpPr>
          <p:cNvPr id="5" name="Footer Placeholder 4">
            <a:extLst>
              <a:ext uri="{FF2B5EF4-FFF2-40B4-BE49-F238E27FC236}">
                <a16:creationId xmlns:a16="http://schemas.microsoft.com/office/drawing/2014/main" id="{DE65C324-F350-95A1-2E1C-4C75D79190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E8F64E-D1F3-9DC3-F801-7B3BC48B42DE}"/>
              </a:ext>
            </a:extLst>
          </p:cNvPr>
          <p:cNvSpPr>
            <a:spLocks noGrp="1"/>
          </p:cNvSpPr>
          <p:nvPr>
            <p:ph type="sldNum" sz="quarter" idx="12"/>
          </p:nvPr>
        </p:nvSpPr>
        <p:spPr/>
        <p:txBody>
          <a:bodyPr/>
          <a:lstStyle>
            <a:lvl1pPr>
              <a:defRPr/>
            </a:lvl1pPr>
          </a:lstStyle>
          <a:p>
            <a:pPr>
              <a:defRPr/>
            </a:pPr>
            <a:fld id="{0F051A13-0BD9-44A4-BCAF-6C52B23BCFB3}" type="slidenum">
              <a:rPr lang="en-US" altLang="en-US"/>
              <a:pPr>
                <a:defRPr/>
              </a:pPr>
              <a:t>‹#›</a:t>
            </a:fld>
            <a:endParaRPr lang="en-US" altLang="en-US"/>
          </a:p>
        </p:txBody>
      </p:sp>
    </p:spTree>
    <p:extLst>
      <p:ext uri="{BB962C8B-B14F-4D97-AF65-F5344CB8AC3E}">
        <p14:creationId xmlns:p14="http://schemas.microsoft.com/office/powerpoint/2010/main" val="423632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E752DF-C319-3EF7-202E-7788AE095FB9}"/>
              </a:ext>
            </a:extLst>
          </p:cNvPr>
          <p:cNvSpPr>
            <a:spLocks noGrp="1"/>
          </p:cNvSpPr>
          <p:nvPr>
            <p:ph type="dt" sz="half" idx="10"/>
          </p:nvPr>
        </p:nvSpPr>
        <p:spPr/>
        <p:txBody>
          <a:bodyPr/>
          <a:lstStyle>
            <a:lvl1pPr>
              <a:defRPr/>
            </a:lvl1pPr>
          </a:lstStyle>
          <a:p>
            <a:pPr>
              <a:defRPr/>
            </a:pPr>
            <a:fld id="{7A81B931-6660-462B-BEF6-1D32FED5C28B}" type="datetimeFigureOut">
              <a:rPr lang="en-US"/>
              <a:pPr>
                <a:defRPr/>
              </a:pPr>
              <a:t>5/6/2024</a:t>
            </a:fld>
            <a:endParaRPr lang="en-US"/>
          </a:p>
        </p:txBody>
      </p:sp>
      <p:sp>
        <p:nvSpPr>
          <p:cNvPr id="5" name="Footer Placeholder 4">
            <a:extLst>
              <a:ext uri="{FF2B5EF4-FFF2-40B4-BE49-F238E27FC236}">
                <a16:creationId xmlns:a16="http://schemas.microsoft.com/office/drawing/2014/main" id="{E15547B6-08DA-7D37-5941-F22BC310ED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28579F-2937-B10D-C59A-C5F5867CCC42}"/>
              </a:ext>
            </a:extLst>
          </p:cNvPr>
          <p:cNvSpPr>
            <a:spLocks noGrp="1"/>
          </p:cNvSpPr>
          <p:nvPr>
            <p:ph type="sldNum" sz="quarter" idx="12"/>
          </p:nvPr>
        </p:nvSpPr>
        <p:spPr/>
        <p:txBody>
          <a:bodyPr/>
          <a:lstStyle>
            <a:lvl1pPr>
              <a:defRPr/>
            </a:lvl1pPr>
          </a:lstStyle>
          <a:p>
            <a:pPr>
              <a:defRPr/>
            </a:pPr>
            <a:fld id="{03BA76DA-0290-451A-852A-BD0805B72395}" type="slidenum">
              <a:rPr lang="en-US" altLang="en-US"/>
              <a:pPr>
                <a:defRPr/>
              </a:pPr>
              <a:t>‹#›</a:t>
            </a:fld>
            <a:endParaRPr lang="en-US" altLang="en-US"/>
          </a:p>
        </p:txBody>
      </p:sp>
    </p:spTree>
    <p:extLst>
      <p:ext uri="{BB962C8B-B14F-4D97-AF65-F5344CB8AC3E}">
        <p14:creationId xmlns:p14="http://schemas.microsoft.com/office/powerpoint/2010/main" val="92522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5A4B3A-5737-2C73-8726-478D657F4B00}"/>
              </a:ext>
            </a:extLst>
          </p:cNvPr>
          <p:cNvSpPr>
            <a:spLocks noGrp="1"/>
          </p:cNvSpPr>
          <p:nvPr>
            <p:ph type="dt" sz="half" idx="10"/>
          </p:nvPr>
        </p:nvSpPr>
        <p:spPr/>
        <p:txBody>
          <a:bodyPr/>
          <a:lstStyle>
            <a:lvl1pPr>
              <a:defRPr/>
            </a:lvl1pPr>
          </a:lstStyle>
          <a:p>
            <a:pPr>
              <a:defRPr/>
            </a:pPr>
            <a:fld id="{7BC533DE-0962-4298-96C6-F63748716B89}" type="datetimeFigureOut">
              <a:rPr lang="en-US"/>
              <a:pPr>
                <a:defRPr/>
              </a:pPr>
              <a:t>5/6/2024</a:t>
            </a:fld>
            <a:endParaRPr lang="en-US"/>
          </a:p>
        </p:txBody>
      </p:sp>
      <p:sp>
        <p:nvSpPr>
          <p:cNvPr id="6" name="Footer Placeholder 4">
            <a:extLst>
              <a:ext uri="{FF2B5EF4-FFF2-40B4-BE49-F238E27FC236}">
                <a16:creationId xmlns:a16="http://schemas.microsoft.com/office/drawing/2014/main" id="{959938FC-5CE9-B1E5-A88F-888C80D4F8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4E4F78-2DE7-436B-E478-3C5A3034B18E}"/>
              </a:ext>
            </a:extLst>
          </p:cNvPr>
          <p:cNvSpPr>
            <a:spLocks noGrp="1"/>
          </p:cNvSpPr>
          <p:nvPr>
            <p:ph type="sldNum" sz="quarter" idx="12"/>
          </p:nvPr>
        </p:nvSpPr>
        <p:spPr/>
        <p:txBody>
          <a:bodyPr/>
          <a:lstStyle>
            <a:lvl1pPr>
              <a:defRPr/>
            </a:lvl1pPr>
          </a:lstStyle>
          <a:p>
            <a:pPr>
              <a:defRPr/>
            </a:pPr>
            <a:fld id="{9B01059F-2127-47C2-8CAA-8082481C24BD}" type="slidenum">
              <a:rPr lang="en-US" altLang="en-US"/>
              <a:pPr>
                <a:defRPr/>
              </a:pPr>
              <a:t>‹#›</a:t>
            </a:fld>
            <a:endParaRPr lang="en-US" altLang="en-US"/>
          </a:p>
        </p:txBody>
      </p:sp>
    </p:spTree>
    <p:extLst>
      <p:ext uri="{BB962C8B-B14F-4D97-AF65-F5344CB8AC3E}">
        <p14:creationId xmlns:p14="http://schemas.microsoft.com/office/powerpoint/2010/main" val="216639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D24D527-A27C-E080-EAC7-3BD810EEF07E}"/>
              </a:ext>
            </a:extLst>
          </p:cNvPr>
          <p:cNvSpPr>
            <a:spLocks noGrp="1"/>
          </p:cNvSpPr>
          <p:nvPr>
            <p:ph type="dt" sz="half" idx="10"/>
          </p:nvPr>
        </p:nvSpPr>
        <p:spPr/>
        <p:txBody>
          <a:bodyPr/>
          <a:lstStyle>
            <a:lvl1pPr>
              <a:defRPr/>
            </a:lvl1pPr>
          </a:lstStyle>
          <a:p>
            <a:pPr>
              <a:defRPr/>
            </a:pPr>
            <a:fld id="{471EF764-B029-4DD4-8F6C-738E6FA04EB2}" type="datetimeFigureOut">
              <a:rPr lang="en-US"/>
              <a:pPr>
                <a:defRPr/>
              </a:pPr>
              <a:t>5/6/2024</a:t>
            </a:fld>
            <a:endParaRPr lang="en-US"/>
          </a:p>
        </p:txBody>
      </p:sp>
      <p:sp>
        <p:nvSpPr>
          <p:cNvPr id="8" name="Footer Placeholder 4">
            <a:extLst>
              <a:ext uri="{FF2B5EF4-FFF2-40B4-BE49-F238E27FC236}">
                <a16:creationId xmlns:a16="http://schemas.microsoft.com/office/drawing/2014/main" id="{EB059D31-25BF-0AB1-8075-A5FCC2FF4EC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4BE9DA-9B04-F4CF-34FC-D5A795ED80E7}"/>
              </a:ext>
            </a:extLst>
          </p:cNvPr>
          <p:cNvSpPr>
            <a:spLocks noGrp="1"/>
          </p:cNvSpPr>
          <p:nvPr>
            <p:ph type="sldNum" sz="quarter" idx="12"/>
          </p:nvPr>
        </p:nvSpPr>
        <p:spPr/>
        <p:txBody>
          <a:bodyPr/>
          <a:lstStyle>
            <a:lvl1pPr>
              <a:defRPr/>
            </a:lvl1pPr>
          </a:lstStyle>
          <a:p>
            <a:pPr>
              <a:defRPr/>
            </a:pPr>
            <a:fld id="{C3296C71-A2A3-45F9-93AE-C78FEABEDF57}" type="slidenum">
              <a:rPr lang="en-US" altLang="en-US"/>
              <a:pPr>
                <a:defRPr/>
              </a:pPr>
              <a:t>‹#›</a:t>
            </a:fld>
            <a:endParaRPr lang="en-US" altLang="en-US"/>
          </a:p>
        </p:txBody>
      </p:sp>
    </p:spTree>
    <p:extLst>
      <p:ext uri="{BB962C8B-B14F-4D97-AF65-F5344CB8AC3E}">
        <p14:creationId xmlns:p14="http://schemas.microsoft.com/office/powerpoint/2010/main" val="283274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1062ABD-CBD2-213C-4696-0E38E0D5866C}"/>
              </a:ext>
            </a:extLst>
          </p:cNvPr>
          <p:cNvSpPr>
            <a:spLocks noGrp="1"/>
          </p:cNvSpPr>
          <p:nvPr>
            <p:ph type="dt" sz="half" idx="10"/>
          </p:nvPr>
        </p:nvSpPr>
        <p:spPr/>
        <p:txBody>
          <a:bodyPr/>
          <a:lstStyle>
            <a:lvl1pPr>
              <a:defRPr/>
            </a:lvl1pPr>
          </a:lstStyle>
          <a:p>
            <a:pPr>
              <a:defRPr/>
            </a:pPr>
            <a:fld id="{9CD89744-63C6-4C32-A64E-3314129D0E58}" type="datetimeFigureOut">
              <a:rPr lang="en-US"/>
              <a:pPr>
                <a:defRPr/>
              </a:pPr>
              <a:t>5/6/2024</a:t>
            </a:fld>
            <a:endParaRPr lang="en-US"/>
          </a:p>
        </p:txBody>
      </p:sp>
      <p:sp>
        <p:nvSpPr>
          <p:cNvPr id="4" name="Footer Placeholder 4">
            <a:extLst>
              <a:ext uri="{FF2B5EF4-FFF2-40B4-BE49-F238E27FC236}">
                <a16:creationId xmlns:a16="http://schemas.microsoft.com/office/drawing/2014/main" id="{794B6EDF-707C-DF24-CF12-C47C433046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E02284C-41C9-0D8F-A99E-B05E5A349B48}"/>
              </a:ext>
            </a:extLst>
          </p:cNvPr>
          <p:cNvSpPr>
            <a:spLocks noGrp="1"/>
          </p:cNvSpPr>
          <p:nvPr>
            <p:ph type="sldNum" sz="quarter" idx="12"/>
          </p:nvPr>
        </p:nvSpPr>
        <p:spPr/>
        <p:txBody>
          <a:bodyPr/>
          <a:lstStyle>
            <a:lvl1pPr>
              <a:defRPr/>
            </a:lvl1pPr>
          </a:lstStyle>
          <a:p>
            <a:pPr>
              <a:defRPr/>
            </a:pPr>
            <a:fld id="{7F2637E1-BAE3-49B0-9262-5B8B5D708559}" type="slidenum">
              <a:rPr lang="en-US" altLang="en-US"/>
              <a:pPr>
                <a:defRPr/>
              </a:pPr>
              <a:t>‹#›</a:t>
            </a:fld>
            <a:endParaRPr lang="en-US" altLang="en-US"/>
          </a:p>
        </p:txBody>
      </p:sp>
    </p:spTree>
    <p:extLst>
      <p:ext uri="{BB962C8B-B14F-4D97-AF65-F5344CB8AC3E}">
        <p14:creationId xmlns:p14="http://schemas.microsoft.com/office/powerpoint/2010/main" val="212417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269418-7365-13E4-A669-448B469B7CC1}"/>
              </a:ext>
            </a:extLst>
          </p:cNvPr>
          <p:cNvSpPr>
            <a:spLocks noGrp="1"/>
          </p:cNvSpPr>
          <p:nvPr>
            <p:ph type="dt" sz="half" idx="10"/>
          </p:nvPr>
        </p:nvSpPr>
        <p:spPr/>
        <p:txBody>
          <a:bodyPr/>
          <a:lstStyle>
            <a:lvl1pPr>
              <a:defRPr/>
            </a:lvl1pPr>
          </a:lstStyle>
          <a:p>
            <a:pPr>
              <a:defRPr/>
            </a:pPr>
            <a:fld id="{3A07C486-42DC-4340-B17C-198630AAC6F1}" type="datetimeFigureOut">
              <a:rPr lang="en-US"/>
              <a:pPr>
                <a:defRPr/>
              </a:pPr>
              <a:t>5/6/2024</a:t>
            </a:fld>
            <a:endParaRPr lang="en-US"/>
          </a:p>
        </p:txBody>
      </p:sp>
      <p:sp>
        <p:nvSpPr>
          <p:cNvPr id="3" name="Footer Placeholder 4">
            <a:extLst>
              <a:ext uri="{FF2B5EF4-FFF2-40B4-BE49-F238E27FC236}">
                <a16:creationId xmlns:a16="http://schemas.microsoft.com/office/drawing/2014/main" id="{C903607C-BC68-1617-089B-2BAE40F550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A9ED72-5B11-D451-726D-59864F718362}"/>
              </a:ext>
            </a:extLst>
          </p:cNvPr>
          <p:cNvSpPr>
            <a:spLocks noGrp="1"/>
          </p:cNvSpPr>
          <p:nvPr>
            <p:ph type="sldNum" sz="quarter" idx="12"/>
          </p:nvPr>
        </p:nvSpPr>
        <p:spPr/>
        <p:txBody>
          <a:bodyPr/>
          <a:lstStyle>
            <a:lvl1pPr>
              <a:defRPr/>
            </a:lvl1pPr>
          </a:lstStyle>
          <a:p>
            <a:pPr>
              <a:defRPr/>
            </a:pPr>
            <a:fld id="{F22E85B5-12C6-4068-93DC-33C3354A119F}" type="slidenum">
              <a:rPr lang="en-US" altLang="en-US"/>
              <a:pPr>
                <a:defRPr/>
              </a:pPr>
              <a:t>‹#›</a:t>
            </a:fld>
            <a:endParaRPr lang="en-US" altLang="en-US"/>
          </a:p>
        </p:txBody>
      </p:sp>
    </p:spTree>
    <p:extLst>
      <p:ext uri="{BB962C8B-B14F-4D97-AF65-F5344CB8AC3E}">
        <p14:creationId xmlns:p14="http://schemas.microsoft.com/office/powerpoint/2010/main" val="110967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AB287C-021A-4C78-DB07-AF7FED3D0D84}"/>
              </a:ext>
            </a:extLst>
          </p:cNvPr>
          <p:cNvSpPr>
            <a:spLocks noGrp="1"/>
          </p:cNvSpPr>
          <p:nvPr>
            <p:ph type="dt" sz="half" idx="10"/>
          </p:nvPr>
        </p:nvSpPr>
        <p:spPr/>
        <p:txBody>
          <a:bodyPr/>
          <a:lstStyle>
            <a:lvl1pPr>
              <a:defRPr/>
            </a:lvl1pPr>
          </a:lstStyle>
          <a:p>
            <a:pPr>
              <a:defRPr/>
            </a:pPr>
            <a:fld id="{AE553528-9A8C-4B91-A883-1C4C4F34EB93}" type="datetimeFigureOut">
              <a:rPr lang="en-US"/>
              <a:pPr>
                <a:defRPr/>
              </a:pPr>
              <a:t>5/6/2024</a:t>
            </a:fld>
            <a:endParaRPr lang="en-US"/>
          </a:p>
        </p:txBody>
      </p:sp>
      <p:sp>
        <p:nvSpPr>
          <p:cNvPr id="6" name="Footer Placeholder 4">
            <a:extLst>
              <a:ext uri="{FF2B5EF4-FFF2-40B4-BE49-F238E27FC236}">
                <a16:creationId xmlns:a16="http://schemas.microsoft.com/office/drawing/2014/main" id="{2A200544-AC09-5DEF-8D16-3446F32120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910639-BA86-7CFE-653B-7681C0673E1E}"/>
              </a:ext>
            </a:extLst>
          </p:cNvPr>
          <p:cNvSpPr>
            <a:spLocks noGrp="1"/>
          </p:cNvSpPr>
          <p:nvPr>
            <p:ph type="sldNum" sz="quarter" idx="12"/>
          </p:nvPr>
        </p:nvSpPr>
        <p:spPr/>
        <p:txBody>
          <a:bodyPr/>
          <a:lstStyle>
            <a:lvl1pPr>
              <a:defRPr/>
            </a:lvl1pPr>
          </a:lstStyle>
          <a:p>
            <a:pPr>
              <a:defRPr/>
            </a:pPr>
            <a:fld id="{AB321065-7757-4D54-9AAA-E3DB6DB35A73}" type="slidenum">
              <a:rPr lang="en-US" altLang="en-US"/>
              <a:pPr>
                <a:defRPr/>
              </a:pPr>
              <a:t>‹#›</a:t>
            </a:fld>
            <a:endParaRPr lang="en-US" altLang="en-US"/>
          </a:p>
        </p:txBody>
      </p:sp>
    </p:spTree>
    <p:extLst>
      <p:ext uri="{BB962C8B-B14F-4D97-AF65-F5344CB8AC3E}">
        <p14:creationId xmlns:p14="http://schemas.microsoft.com/office/powerpoint/2010/main" val="203113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EFB543C-E3D5-87F7-76F4-0742658BC4B8}"/>
              </a:ext>
            </a:extLst>
          </p:cNvPr>
          <p:cNvSpPr>
            <a:spLocks noGrp="1"/>
          </p:cNvSpPr>
          <p:nvPr>
            <p:ph type="dt" sz="half" idx="10"/>
          </p:nvPr>
        </p:nvSpPr>
        <p:spPr/>
        <p:txBody>
          <a:bodyPr/>
          <a:lstStyle>
            <a:lvl1pPr>
              <a:defRPr/>
            </a:lvl1pPr>
          </a:lstStyle>
          <a:p>
            <a:pPr>
              <a:defRPr/>
            </a:pPr>
            <a:fld id="{F7479148-AB75-49DF-9FE7-6B78FBA0633D}" type="datetimeFigureOut">
              <a:rPr lang="en-US"/>
              <a:pPr>
                <a:defRPr/>
              </a:pPr>
              <a:t>5/6/2024</a:t>
            </a:fld>
            <a:endParaRPr lang="en-US"/>
          </a:p>
        </p:txBody>
      </p:sp>
      <p:sp>
        <p:nvSpPr>
          <p:cNvPr id="6" name="Footer Placeholder 4">
            <a:extLst>
              <a:ext uri="{FF2B5EF4-FFF2-40B4-BE49-F238E27FC236}">
                <a16:creationId xmlns:a16="http://schemas.microsoft.com/office/drawing/2014/main" id="{C0418713-3A88-1E61-7505-CB3C1662BC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D172C1-EB84-64B8-D2F1-1CB13FFD9335}"/>
              </a:ext>
            </a:extLst>
          </p:cNvPr>
          <p:cNvSpPr>
            <a:spLocks noGrp="1"/>
          </p:cNvSpPr>
          <p:nvPr>
            <p:ph type="sldNum" sz="quarter" idx="12"/>
          </p:nvPr>
        </p:nvSpPr>
        <p:spPr/>
        <p:txBody>
          <a:bodyPr/>
          <a:lstStyle>
            <a:lvl1pPr>
              <a:defRPr/>
            </a:lvl1pPr>
          </a:lstStyle>
          <a:p>
            <a:pPr>
              <a:defRPr/>
            </a:pPr>
            <a:fld id="{76C83FC4-0D36-411E-B185-D046BE6B4984}" type="slidenum">
              <a:rPr lang="en-US" altLang="en-US"/>
              <a:pPr>
                <a:defRPr/>
              </a:pPr>
              <a:t>‹#›</a:t>
            </a:fld>
            <a:endParaRPr lang="en-US" altLang="en-US"/>
          </a:p>
        </p:txBody>
      </p:sp>
    </p:spTree>
    <p:extLst>
      <p:ext uri="{BB962C8B-B14F-4D97-AF65-F5344CB8AC3E}">
        <p14:creationId xmlns:p14="http://schemas.microsoft.com/office/powerpoint/2010/main" val="174734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3CC93E-4629-4E11-61BC-388FA2DA2C5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9B1406E-BE38-3F8F-D210-5927A5C76E8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4F45C67-2CDC-2644-ADFE-ADA122D1A3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FCCE320-2741-4320-9FA4-4FE419AA15E4}" type="datetimeFigureOut">
              <a:rPr lang="en-US"/>
              <a:pPr>
                <a:defRPr/>
              </a:pPr>
              <a:t>5/6/2024</a:t>
            </a:fld>
            <a:endParaRPr lang="en-US"/>
          </a:p>
        </p:txBody>
      </p:sp>
      <p:sp>
        <p:nvSpPr>
          <p:cNvPr id="5" name="Footer Placeholder 4">
            <a:extLst>
              <a:ext uri="{FF2B5EF4-FFF2-40B4-BE49-F238E27FC236}">
                <a16:creationId xmlns:a16="http://schemas.microsoft.com/office/drawing/2014/main" id="{7F188F64-01DE-0A66-02E4-9056D76B18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8A1FC9F-8F10-B6BC-3D99-C39E86424B5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5A550AC-6FE5-44B0-9AB1-9FBF00590F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doi.gov/sites/doi.gov/files/federal-orphaned-wells-methane-measurement-guidelines-final-for-posting-v2.pdf"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sam.gov/content/wage-determinations" TargetMode="External"/><Relationship Id="rId5" Type="http://schemas.openxmlformats.org/officeDocument/2006/relationships/image" Target="../media/image1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customXml" Target="../ink/ink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customXml" Target="../ink/ink3.xml"/><Relationship Id="rId4" Type="http://schemas.openxmlformats.org/officeDocument/2006/relationships/image" Target="../media/image22.pn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mailto:egrantshelp@p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s://www.dep.pa.gov/Business/Energy/OilandGasPrograms/OilandGasMgmt/LegacyWells/Pages/default.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RA-EPORPHANGRANT@pa.gov" TargetMode="External"/><Relationship Id="rId4" Type="http://schemas.openxmlformats.org/officeDocument/2006/relationships/hyperlink" Target="https://files.dep.state.pa.us/OilGas/BOGM/BOGMPortalFiles/AbandonedOrphanWells/Orphan%20Well%20Plugging%20Grant%20FAQ.pd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greenport.pa.gov/elibrary/GetDocument?docId=8310628&amp;DocName=WELL%20PLUGGING%20AND%20RESTORATION%20AGREEMENT.DOCX%20%20%3Cspan%20style%3D%22color%3Agreen%3B%22%3E%3C%2Fspan%3E%20%3Cspan%20style%3D%22color%3Ablue%3B%22%3E%3C%2Fspan%3E" TargetMode="External"/><Relationship Id="rId3" Type="http://schemas.openxmlformats.org/officeDocument/2006/relationships/image" Target="../media/image2.png"/><Relationship Id="rId7" Type="http://schemas.openxmlformats.org/officeDocument/2006/relationships/hyperlink" Target="https://greenport.pa.gov/ReportExtracts/OG/OilComplianceRepo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b2b.ies.pa.gov/apps/vendor_lookup/index.html" TargetMode="External"/><Relationship Id="rId5" Type="http://schemas.openxmlformats.org/officeDocument/2006/relationships/hyperlink" Target="http://www.budget.pa.gov/"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esa.dced.state.pa.us/Login.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0B9E291-0193-3860-D151-556BA9416A66}"/>
              </a:ext>
            </a:extLst>
          </p:cNvPr>
          <p:cNvSpPr>
            <a:spLocks noGrp="1"/>
          </p:cNvSpPr>
          <p:nvPr>
            <p:ph type="ctrTitle"/>
          </p:nvPr>
        </p:nvSpPr>
        <p:spPr>
          <a:xfrm>
            <a:off x="-1588" y="2579688"/>
            <a:ext cx="8915401" cy="1470025"/>
          </a:xfrm>
        </p:spPr>
        <p:txBody>
          <a:bodyPr/>
          <a:lstStyle/>
          <a:p>
            <a:pPr eaLnBrk="1" hangingPunct="1"/>
            <a:r>
              <a:rPr lang="en-US" altLang="en-US" b="1"/>
              <a:t>ACT 96/136</a:t>
            </a:r>
            <a:br>
              <a:rPr lang="en-US" altLang="en-US" b="1"/>
            </a:br>
            <a:r>
              <a:rPr lang="en-US" altLang="en-US" b="1"/>
              <a:t>ORPHAN OIL AND GAS WELL PLUGGING GRANT PROGRAM</a:t>
            </a:r>
            <a:br>
              <a:rPr lang="en-US" altLang="en-US" b="1"/>
            </a:br>
            <a:endParaRPr lang="en-US" altLang="en-US" b="1"/>
          </a:p>
        </p:txBody>
      </p:sp>
      <p:sp>
        <p:nvSpPr>
          <p:cNvPr id="3075" name="Subtitle 2">
            <a:extLst>
              <a:ext uri="{FF2B5EF4-FFF2-40B4-BE49-F238E27FC236}">
                <a16:creationId xmlns:a16="http://schemas.microsoft.com/office/drawing/2014/main" id="{94A92410-DF8F-8852-137E-583191474C1E}"/>
              </a:ext>
            </a:extLst>
          </p:cNvPr>
          <p:cNvSpPr>
            <a:spLocks noGrp="1"/>
          </p:cNvSpPr>
          <p:nvPr>
            <p:ph type="subTitle" idx="1"/>
          </p:nvPr>
        </p:nvSpPr>
        <p:spPr>
          <a:xfrm>
            <a:off x="1136650" y="4191000"/>
            <a:ext cx="7162800" cy="2514600"/>
          </a:xfrm>
        </p:spPr>
        <p:txBody>
          <a:bodyPr/>
          <a:lstStyle/>
          <a:p>
            <a:pPr eaLnBrk="1" hangingPunct="1"/>
            <a:r>
              <a:rPr lang="en-US" altLang="en-US" dirty="0">
                <a:solidFill>
                  <a:schemeClr val="tx1"/>
                </a:solidFill>
              </a:rPr>
              <a:t>Grant Application Process</a:t>
            </a:r>
          </a:p>
          <a:p>
            <a:pPr eaLnBrk="1" hangingPunct="1"/>
            <a:r>
              <a:rPr lang="en-US" altLang="en-US" dirty="0">
                <a:solidFill>
                  <a:schemeClr val="tx1"/>
                </a:solidFill>
              </a:rPr>
              <a:t>May 2024</a:t>
            </a:r>
          </a:p>
          <a:p>
            <a:pPr eaLnBrk="1" hangingPunct="1"/>
            <a:endParaRPr lang="en-US" altLang="en-US" dirty="0">
              <a:solidFill>
                <a:schemeClr val="tx1"/>
              </a:solidFill>
            </a:endParaRPr>
          </a:p>
          <a:p>
            <a:pPr eaLnBrk="1" hangingPunct="1"/>
            <a:endParaRPr lang="en-US" altLang="en-US" dirty="0">
              <a:solidFill>
                <a:schemeClr val="tx1"/>
              </a:solidFill>
            </a:endParaRPr>
          </a:p>
        </p:txBody>
      </p:sp>
      <p:sp>
        <p:nvSpPr>
          <p:cNvPr id="3076" name="TextBox 4">
            <a:extLst>
              <a:ext uri="{FF2B5EF4-FFF2-40B4-BE49-F238E27FC236}">
                <a16:creationId xmlns:a16="http://schemas.microsoft.com/office/drawing/2014/main" id="{D1A29FF0-DF36-976E-A518-96CF6271F07D}"/>
              </a:ext>
            </a:extLst>
          </p:cNvPr>
          <p:cNvSpPr txBox="1">
            <a:spLocks noChangeArrowheads="1"/>
          </p:cNvSpPr>
          <p:nvPr/>
        </p:nvSpPr>
        <p:spPr bwMode="auto">
          <a:xfrm>
            <a:off x="4718050" y="59436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t>Jessica Shirley, Acting Secretary</a:t>
            </a:r>
          </a:p>
        </p:txBody>
      </p:sp>
      <p:sp>
        <p:nvSpPr>
          <p:cNvPr id="3077" name="TextBox 5">
            <a:extLst>
              <a:ext uri="{FF2B5EF4-FFF2-40B4-BE49-F238E27FC236}">
                <a16:creationId xmlns:a16="http://schemas.microsoft.com/office/drawing/2014/main" id="{E61F7464-3BEF-8CA8-5247-A18CCF3BBBF7}"/>
              </a:ext>
            </a:extLst>
          </p:cNvPr>
          <p:cNvSpPr txBox="1">
            <a:spLocks noChangeArrowheads="1"/>
          </p:cNvSpPr>
          <p:nvPr/>
        </p:nvSpPr>
        <p:spPr bwMode="auto">
          <a:xfrm>
            <a:off x="609600" y="5943600"/>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Josh Shapiro, Governor</a:t>
            </a:r>
          </a:p>
        </p:txBody>
      </p:sp>
      <p:pic>
        <p:nvPicPr>
          <p:cNvPr id="3078" name="Picture 1">
            <a:extLst>
              <a:ext uri="{FF2B5EF4-FFF2-40B4-BE49-F238E27FC236}">
                <a16:creationId xmlns:a16="http://schemas.microsoft.com/office/drawing/2014/main" id="{5FB1E6BE-2868-EF86-EA94-7BCD17F42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697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E3D2F0D0-F517-4819-786A-3803F078CFD1}"/>
              </a:ext>
            </a:extLst>
          </p:cNvPr>
          <p:cNvSpPr>
            <a:spLocks noGrp="1"/>
          </p:cNvSpPr>
          <p:nvPr>
            <p:ph idx="1"/>
          </p:nvPr>
        </p:nvSpPr>
        <p:spPr>
          <a:xfrm>
            <a:off x="490538" y="1046163"/>
            <a:ext cx="8229600" cy="3498850"/>
          </a:xfrm>
        </p:spPr>
        <p:txBody>
          <a:bodyPr/>
          <a:lstStyle/>
          <a:p>
            <a:pPr marL="0" indent="0">
              <a:buFont typeface="Arial" panose="020B0604020202020204" pitchFamily="34" charset="0"/>
              <a:buNone/>
              <a:defRPr/>
            </a:pPr>
            <a:r>
              <a:rPr lang="en-US" sz="2400" b="1" dirty="0"/>
              <a:t>6. Applicant Information</a:t>
            </a:r>
            <a:endParaRPr lang="en-US" sz="2400" dirty="0"/>
          </a:p>
          <a:p>
            <a:pPr marL="0" indent="0">
              <a:buFont typeface="Arial" panose="020B0604020202020204" pitchFamily="34" charset="0"/>
              <a:buNone/>
              <a:defRPr/>
            </a:pPr>
            <a:endParaRPr lang="en-US" sz="1400" dirty="0"/>
          </a:p>
          <a:p>
            <a:pPr>
              <a:defRPr/>
            </a:pPr>
            <a:r>
              <a:rPr lang="en-US" sz="1800" dirty="0"/>
              <a:t>The Applicant Information section requires data related to the entity for which the application is being submitted.</a:t>
            </a:r>
          </a:p>
          <a:p>
            <a:pPr>
              <a:defRPr/>
            </a:pPr>
            <a:r>
              <a:rPr lang="en-US" sz="1800" dirty="0"/>
              <a:t>Applicant Entity Type – select the appropriate type for your organization</a:t>
            </a:r>
          </a:p>
          <a:p>
            <a:pPr>
              <a:defRPr/>
            </a:pPr>
            <a:r>
              <a:rPr lang="en-US" sz="1800" dirty="0"/>
              <a:t>Applicant Name – Enter the legal name, the name under which the entity legally conducts business.</a:t>
            </a:r>
          </a:p>
          <a:p>
            <a:pPr>
              <a:defRPr/>
            </a:pPr>
            <a:r>
              <a:rPr lang="en-US" sz="1800" dirty="0"/>
              <a:t>NAICS Code – enter the appropriate code for your organization</a:t>
            </a:r>
          </a:p>
          <a:p>
            <a:pPr>
              <a:defRPr/>
            </a:pPr>
            <a:r>
              <a:rPr lang="en-US" sz="1800" dirty="0"/>
              <a:t>FEIN/SSN Number - Enter the Federal Tax ID number for the legal name (no dashes).</a:t>
            </a:r>
          </a:p>
          <a:p>
            <a:pPr>
              <a:defRPr/>
            </a:pPr>
            <a:r>
              <a:rPr lang="en-US" sz="1800" dirty="0"/>
              <a:t>UEI Number – Unique Entity Identifier. Enter the applying organization’s unique, 12‑character alphanumeric identifier which is assigned to all entities that conduct business with the federal government.</a:t>
            </a:r>
          </a:p>
          <a:p>
            <a:pPr>
              <a:defRPr/>
            </a:pPr>
            <a:r>
              <a:rPr lang="en-US" sz="1800" dirty="0"/>
              <a:t>Top Official/Signing Authority – In this block, enter the authorized representative of the municipality.</a:t>
            </a:r>
          </a:p>
          <a:p>
            <a:pPr>
              <a:defRPr/>
            </a:pPr>
            <a:r>
              <a:rPr lang="en-US" sz="1800" dirty="0"/>
              <a:t>Title – Enter the title of the authorized representative.</a:t>
            </a:r>
          </a:p>
          <a:p>
            <a:pPr marL="0" indent="0" eaLnBrk="1" hangingPunct="1">
              <a:buFont typeface="Arial" panose="020B0604020202020204" pitchFamily="34" charset="0"/>
              <a:buNone/>
              <a:defRPr/>
            </a:pPr>
            <a:endParaRPr lang="en-US" dirty="0"/>
          </a:p>
        </p:txBody>
      </p:sp>
      <p:grpSp>
        <p:nvGrpSpPr>
          <p:cNvPr id="16387" name="Group 1">
            <a:extLst>
              <a:ext uri="{FF2B5EF4-FFF2-40B4-BE49-F238E27FC236}">
                <a16:creationId xmlns:a16="http://schemas.microsoft.com/office/drawing/2014/main" id="{0A1CC6E9-E8C9-8796-3BA0-5D756CE31AAD}"/>
              </a:ext>
            </a:extLst>
          </p:cNvPr>
          <p:cNvGrpSpPr>
            <a:grpSpLocks/>
          </p:cNvGrpSpPr>
          <p:nvPr/>
        </p:nvGrpSpPr>
        <p:grpSpPr bwMode="auto">
          <a:xfrm>
            <a:off x="288925" y="355600"/>
            <a:ext cx="8382000" cy="660400"/>
            <a:chOff x="288977" y="355144"/>
            <a:chExt cx="8382000" cy="661312"/>
          </a:xfrm>
        </p:grpSpPr>
        <p:pic>
          <p:nvPicPr>
            <p:cNvPr id="16389" name="Picture 5" descr="Aging banner">
              <a:extLst>
                <a:ext uri="{FF2B5EF4-FFF2-40B4-BE49-F238E27FC236}">
                  <a16:creationId xmlns:a16="http://schemas.microsoft.com/office/drawing/2014/main" id="{807AA498-C409-1D33-4C73-BE038D537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a:extLst>
                <a:ext uri="{FF2B5EF4-FFF2-40B4-BE49-F238E27FC236}">
                  <a16:creationId xmlns:a16="http://schemas.microsoft.com/office/drawing/2014/main" id="{1CF04014-AA17-11EE-0F08-56291BF1E11D}"/>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spTree>
  </p:cSld>
  <p:clrMapOvr>
    <a:masterClrMapping/>
  </p:clrMapOvr>
  <p:transition advTm="258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35D66830-FE26-61B5-0F36-5D5393247380}"/>
              </a:ext>
            </a:extLst>
          </p:cNvPr>
          <p:cNvSpPr>
            <a:spLocks noGrp="1"/>
          </p:cNvSpPr>
          <p:nvPr>
            <p:ph idx="1"/>
          </p:nvPr>
        </p:nvSpPr>
        <p:spPr>
          <a:xfrm>
            <a:off x="490538" y="1046163"/>
            <a:ext cx="8229600" cy="3498850"/>
          </a:xfrm>
        </p:spPr>
        <p:txBody>
          <a:bodyPr/>
          <a:lstStyle/>
          <a:p>
            <a:pPr marL="0" indent="0">
              <a:buFont typeface="Arial" panose="020B0604020202020204" pitchFamily="34" charset="0"/>
              <a:buNone/>
              <a:defRPr/>
            </a:pPr>
            <a:r>
              <a:rPr lang="en-US" sz="2400" b="1" dirty="0"/>
              <a:t>6. Applicant Information</a:t>
            </a:r>
            <a:endParaRPr lang="en-US" sz="2400" dirty="0"/>
          </a:p>
          <a:p>
            <a:pPr marL="0" indent="0">
              <a:buFont typeface="Arial" panose="020B0604020202020204" pitchFamily="34" charset="0"/>
              <a:buNone/>
              <a:defRPr/>
            </a:pPr>
            <a:endParaRPr lang="en-US" sz="1400" dirty="0"/>
          </a:p>
          <a:p>
            <a:pPr>
              <a:defRPr/>
            </a:pPr>
            <a:r>
              <a:rPr lang="en-US" sz="2000" dirty="0"/>
              <a:t>SAP Vendor# - Enter, if known.  </a:t>
            </a:r>
          </a:p>
          <a:p>
            <a:pPr>
              <a:defRPr/>
            </a:pPr>
            <a:r>
              <a:rPr lang="en-US" sz="2000" dirty="0"/>
              <a:t>Contact Name – Enter the primary contact name for this project.</a:t>
            </a:r>
          </a:p>
          <a:p>
            <a:pPr>
              <a:defRPr/>
            </a:pPr>
            <a:r>
              <a:rPr lang="en-US" sz="2000" dirty="0"/>
              <a:t>Contact Title – Enter the primary contact title for this project.</a:t>
            </a:r>
          </a:p>
          <a:p>
            <a:pPr>
              <a:defRPr/>
            </a:pPr>
            <a:r>
              <a:rPr lang="en-US" sz="2000" dirty="0"/>
              <a:t>Phone and Fax – Enter the phone and fax numbers for the primary contact title for this project.</a:t>
            </a:r>
          </a:p>
          <a:p>
            <a:pPr>
              <a:defRPr/>
            </a:pPr>
            <a:r>
              <a:rPr lang="en-US" sz="2000" dirty="0"/>
              <a:t>E-mail – Enter the e-mail for the primary contact title for this project.</a:t>
            </a:r>
          </a:p>
          <a:p>
            <a:pPr>
              <a:defRPr/>
            </a:pPr>
            <a:r>
              <a:rPr lang="en-US" sz="2000" dirty="0"/>
              <a:t>Mailing address, City, State and Zip Code – Enter this information for the primary contact for this project.</a:t>
            </a:r>
          </a:p>
          <a:p>
            <a:pPr>
              <a:defRPr/>
            </a:pPr>
            <a:r>
              <a:rPr lang="en-US" sz="2000" dirty="0"/>
              <a:t>Enterprise Type – Select.</a:t>
            </a:r>
          </a:p>
          <a:p>
            <a:pPr>
              <a:defRPr/>
            </a:pPr>
            <a:r>
              <a:rPr lang="en-US" sz="2000" dirty="0"/>
              <a:t>Click “Continue”</a:t>
            </a:r>
          </a:p>
          <a:p>
            <a:pPr marL="0" indent="0" eaLnBrk="1" hangingPunct="1">
              <a:buFont typeface="Arial" panose="020B0604020202020204" pitchFamily="34" charset="0"/>
              <a:buNone/>
              <a:defRPr/>
            </a:pPr>
            <a:endParaRPr lang="en-US" dirty="0"/>
          </a:p>
        </p:txBody>
      </p:sp>
      <p:grpSp>
        <p:nvGrpSpPr>
          <p:cNvPr id="18435" name="Group 1">
            <a:extLst>
              <a:ext uri="{FF2B5EF4-FFF2-40B4-BE49-F238E27FC236}">
                <a16:creationId xmlns:a16="http://schemas.microsoft.com/office/drawing/2014/main" id="{65F934C6-188A-A718-DF14-B56AF425D366}"/>
              </a:ext>
            </a:extLst>
          </p:cNvPr>
          <p:cNvGrpSpPr>
            <a:grpSpLocks/>
          </p:cNvGrpSpPr>
          <p:nvPr/>
        </p:nvGrpSpPr>
        <p:grpSpPr bwMode="auto">
          <a:xfrm>
            <a:off x="288925" y="355600"/>
            <a:ext cx="8382000" cy="660400"/>
            <a:chOff x="288977" y="355144"/>
            <a:chExt cx="8382000" cy="661312"/>
          </a:xfrm>
        </p:grpSpPr>
        <p:pic>
          <p:nvPicPr>
            <p:cNvPr id="18437" name="Picture 5" descr="Aging banner">
              <a:extLst>
                <a:ext uri="{FF2B5EF4-FFF2-40B4-BE49-F238E27FC236}">
                  <a16:creationId xmlns:a16="http://schemas.microsoft.com/office/drawing/2014/main" id="{A627FA0B-52DE-6993-C2FD-6C24C301B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2">
              <a:extLst>
                <a:ext uri="{FF2B5EF4-FFF2-40B4-BE49-F238E27FC236}">
                  <a16:creationId xmlns:a16="http://schemas.microsoft.com/office/drawing/2014/main" id="{115B7F38-F28C-89C4-18C1-95E7866F7F13}"/>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18436" name="Picture 7" descr="DEP-rgb">
            <a:extLst>
              <a:ext uri="{FF2B5EF4-FFF2-40B4-BE49-F238E27FC236}">
                <a16:creationId xmlns:a16="http://schemas.microsoft.com/office/drawing/2014/main" id="{F6D5ADC3-5A41-C831-90E1-7E8BC6AE1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486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BBC3EBB4-CF17-DDE5-F61D-900FADFEC060}"/>
              </a:ext>
            </a:extLst>
          </p:cNvPr>
          <p:cNvSpPr>
            <a:spLocks noGrp="1"/>
          </p:cNvSpPr>
          <p:nvPr>
            <p:ph idx="1"/>
          </p:nvPr>
        </p:nvSpPr>
        <p:spPr>
          <a:xfrm>
            <a:off x="441325" y="1001713"/>
            <a:ext cx="8229600" cy="3498850"/>
          </a:xfrm>
        </p:spPr>
        <p:txBody>
          <a:bodyPr/>
          <a:lstStyle/>
          <a:p>
            <a:pPr marL="0" indent="0">
              <a:buFont typeface="Arial" panose="020B0604020202020204" pitchFamily="34" charset="0"/>
              <a:buNone/>
            </a:pPr>
            <a:r>
              <a:rPr lang="en-US" altLang="en-US" sz="2400" b="1"/>
              <a:t>Applicant Information</a:t>
            </a:r>
            <a:endParaRPr lang="en-US" altLang="en-US" sz="2400"/>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20483" name="Group 1">
            <a:extLst>
              <a:ext uri="{FF2B5EF4-FFF2-40B4-BE49-F238E27FC236}">
                <a16:creationId xmlns:a16="http://schemas.microsoft.com/office/drawing/2014/main" id="{E68D2637-59B3-DB62-6080-314829433314}"/>
              </a:ext>
            </a:extLst>
          </p:cNvPr>
          <p:cNvGrpSpPr>
            <a:grpSpLocks/>
          </p:cNvGrpSpPr>
          <p:nvPr/>
        </p:nvGrpSpPr>
        <p:grpSpPr bwMode="auto">
          <a:xfrm>
            <a:off x="288925" y="355600"/>
            <a:ext cx="8382000" cy="660400"/>
            <a:chOff x="288977" y="355144"/>
            <a:chExt cx="8382000" cy="661312"/>
          </a:xfrm>
        </p:grpSpPr>
        <p:pic>
          <p:nvPicPr>
            <p:cNvPr id="20485" name="Picture 5" descr="Aging banner">
              <a:extLst>
                <a:ext uri="{FF2B5EF4-FFF2-40B4-BE49-F238E27FC236}">
                  <a16:creationId xmlns:a16="http://schemas.microsoft.com/office/drawing/2014/main" id="{A639A819-E141-4779-6D3C-EFB2363A2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2">
              <a:extLst>
                <a:ext uri="{FF2B5EF4-FFF2-40B4-BE49-F238E27FC236}">
                  <a16:creationId xmlns:a16="http://schemas.microsoft.com/office/drawing/2014/main" id="{95F8C001-FCC3-BCA5-3295-0D55D2EEB598}"/>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20484" name="Picture 6" descr="Image of the Applicant Information and Enterprise type screen">
            <a:extLst>
              <a:ext uri="{FF2B5EF4-FFF2-40B4-BE49-F238E27FC236}">
                <a16:creationId xmlns:a16="http://schemas.microsoft.com/office/drawing/2014/main" id="{5576260E-98ED-552E-CAC0-E3FF54567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3003"/>
          <a:stretch>
            <a:fillRect/>
          </a:stretch>
        </p:blipFill>
        <p:spPr bwMode="auto">
          <a:xfrm>
            <a:off x="838200" y="1487488"/>
            <a:ext cx="7832725"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202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DB93CE23-A158-BF63-8BD1-213386288EBD}"/>
              </a:ext>
            </a:extLst>
          </p:cNvPr>
          <p:cNvSpPr>
            <a:spLocks noGrp="1"/>
          </p:cNvSpPr>
          <p:nvPr>
            <p:ph idx="1"/>
          </p:nvPr>
        </p:nvSpPr>
        <p:spPr>
          <a:xfrm>
            <a:off x="441325" y="1001713"/>
            <a:ext cx="8229600" cy="3498850"/>
          </a:xfrm>
        </p:spPr>
        <p:txBody>
          <a:bodyPr/>
          <a:lstStyle/>
          <a:p>
            <a:pPr marL="0" indent="0">
              <a:buFont typeface="Arial" panose="020B0604020202020204" pitchFamily="34" charset="0"/>
              <a:buNone/>
            </a:pPr>
            <a:r>
              <a:rPr lang="en-US" altLang="en-US" sz="2400" b="1"/>
              <a:t>Applicant Information</a:t>
            </a:r>
            <a:endParaRPr lang="en-US" altLang="en-US" sz="2400"/>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22531" name="Group 1">
            <a:extLst>
              <a:ext uri="{FF2B5EF4-FFF2-40B4-BE49-F238E27FC236}">
                <a16:creationId xmlns:a16="http://schemas.microsoft.com/office/drawing/2014/main" id="{CF9F5F12-F514-8620-97FB-ADC59F69481D}"/>
              </a:ext>
            </a:extLst>
          </p:cNvPr>
          <p:cNvGrpSpPr>
            <a:grpSpLocks/>
          </p:cNvGrpSpPr>
          <p:nvPr/>
        </p:nvGrpSpPr>
        <p:grpSpPr bwMode="auto">
          <a:xfrm>
            <a:off x="288925" y="355600"/>
            <a:ext cx="8382000" cy="660400"/>
            <a:chOff x="288977" y="355144"/>
            <a:chExt cx="8382000" cy="661312"/>
          </a:xfrm>
        </p:grpSpPr>
        <p:pic>
          <p:nvPicPr>
            <p:cNvPr id="22533" name="Picture 5" descr="Aging banner">
              <a:extLst>
                <a:ext uri="{FF2B5EF4-FFF2-40B4-BE49-F238E27FC236}">
                  <a16:creationId xmlns:a16="http://schemas.microsoft.com/office/drawing/2014/main" id="{DD37BD45-930C-BFBA-F3C1-5F8A89D66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2">
              <a:extLst>
                <a:ext uri="{FF2B5EF4-FFF2-40B4-BE49-F238E27FC236}">
                  <a16:creationId xmlns:a16="http://schemas.microsoft.com/office/drawing/2014/main" id="{F783B4C0-BD77-966A-ACFD-A45B99AA09F8}"/>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22532" name="Picture 6" descr="Image of the Applicant Information and Enterprise type screen">
            <a:extLst>
              <a:ext uri="{FF2B5EF4-FFF2-40B4-BE49-F238E27FC236}">
                <a16:creationId xmlns:a16="http://schemas.microsoft.com/office/drawing/2014/main" id="{F37C70C3-D967-1B36-D56F-6742D22CF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5688"/>
          <a:stretch>
            <a:fillRect/>
          </a:stretch>
        </p:blipFill>
        <p:spPr bwMode="auto">
          <a:xfrm>
            <a:off x="646113" y="1733550"/>
            <a:ext cx="831215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702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39C9D6AF-20E9-6C60-A25A-5D98B88C6738}"/>
              </a:ext>
            </a:extLst>
          </p:cNvPr>
          <p:cNvSpPr>
            <a:spLocks noGrp="1"/>
          </p:cNvSpPr>
          <p:nvPr>
            <p:ph idx="1"/>
          </p:nvPr>
        </p:nvSpPr>
        <p:spPr>
          <a:xfrm>
            <a:off x="441325" y="1001713"/>
            <a:ext cx="8229600" cy="3498850"/>
          </a:xfrm>
        </p:spPr>
        <p:txBody>
          <a:bodyPr/>
          <a:lstStyle/>
          <a:p>
            <a:pPr marL="0" indent="0">
              <a:buFont typeface="Arial" panose="020B0604020202020204" pitchFamily="34" charset="0"/>
              <a:buNone/>
            </a:pPr>
            <a:r>
              <a:rPr lang="en-US" altLang="en-US" b="1"/>
              <a:t>7. Project Overview</a:t>
            </a:r>
            <a:endParaRPr lang="en-US" altLang="en-US"/>
          </a:p>
          <a:p>
            <a:pPr marL="0" indent="0">
              <a:buFont typeface="Arial" panose="020B0604020202020204" pitchFamily="34" charset="0"/>
              <a:buNone/>
            </a:pPr>
            <a:r>
              <a:rPr lang="en-US" altLang="en-US" sz="1400"/>
              <a:t>The project name will auto-populate. The remaining information in this section is not required.</a:t>
            </a:r>
          </a:p>
          <a:p>
            <a:pPr marL="0" indent="0" eaLnBrk="1" hangingPunct="1">
              <a:buFont typeface="Arial" panose="020B0604020202020204" pitchFamily="34" charset="0"/>
              <a:buNone/>
            </a:pPr>
            <a:endParaRPr lang="en-US" altLang="en-US"/>
          </a:p>
        </p:txBody>
      </p:sp>
      <p:grpSp>
        <p:nvGrpSpPr>
          <p:cNvPr id="24579" name="Group 1">
            <a:extLst>
              <a:ext uri="{FF2B5EF4-FFF2-40B4-BE49-F238E27FC236}">
                <a16:creationId xmlns:a16="http://schemas.microsoft.com/office/drawing/2014/main" id="{6C9E5DCE-E759-22E5-8B30-483BDE228D83}"/>
              </a:ext>
            </a:extLst>
          </p:cNvPr>
          <p:cNvGrpSpPr>
            <a:grpSpLocks/>
          </p:cNvGrpSpPr>
          <p:nvPr/>
        </p:nvGrpSpPr>
        <p:grpSpPr bwMode="auto">
          <a:xfrm>
            <a:off x="288925" y="355600"/>
            <a:ext cx="8382000" cy="660400"/>
            <a:chOff x="288977" y="355144"/>
            <a:chExt cx="8382000" cy="661312"/>
          </a:xfrm>
        </p:grpSpPr>
        <p:pic>
          <p:nvPicPr>
            <p:cNvPr id="24581" name="Picture 5" descr="Aging banner">
              <a:extLst>
                <a:ext uri="{FF2B5EF4-FFF2-40B4-BE49-F238E27FC236}">
                  <a16:creationId xmlns:a16="http://schemas.microsoft.com/office/drawing/2014/main" id="{6197FA89-9DF8-4F44-BD07-F35B6E98D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2">
              <a:extLst>
                <a:ext uri="{FF2B5EF4-FFF2-40B4-BE49-F238E27FC236}">
                  <a16:creationId xmlns:a16="http://schemas.microsoft.com/office/drawing/2014/main" id="{612CAFA7-45A4-560D-9995-75A8C32ECC88}"/>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24580" name="Picture 1">
            <a:extLst>
              <a:ext uri="{FF2B5EF4-FFF2-40B4-BE49-F238E27FC236}">
                <a16:creationId xmlns:a16="http://schemas.microsoft.com/office/drawing/2014/main" id="{E80FA47C-98E9-367B-1B88-985BB59AB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8210"/>
          <a:stretch>
            <a:fillRect/>
          </a:stretch>
        </p:blipFill>
        <p:spPr bwMode="auto">
          <a:xfrm>
            <a:off x="407988" y="2362200"/>
            <a:ext cx="112696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932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A351CC47-3715-299D-55B4-A74E253A2FA6}"/>
              </a:ext>
            </a:extLst>
          </p:cNvPr>
          <p:cNvSpPr>
            <a:spLocks noGrp="1"/>
          </p:cNvSpPr>
          <p:nvPr>
            <p:ph idx="1"/>
          </p:nvPr>
        </p:nvSpPr>
        <p:spPr>
          <a:xfrm>
            <a:off x="441325" y="1001713"/>
            <a:ext cx="8229600" cy="3498850"/>
          </a:xfrm>
        </p:spPr>
        <p:txBody>
          <a:bodyPr/>
          <a:lstStyle/>
          <a:p>
            <a:pPr marL="0" indent="0">
              <a:buFont typeface="Arial" panose="020B0604020202020204" pitchFamily="34" charset="0"/>
              <a:buNone/>
            </a:pPr>
            <a:r>
              <a:rPr lang="en-US" altLang="en-US" b="1"/>
              <a:t>7. Project Overview</a:t>
            </a:r>
            <a:endParaRPr lang="en-US" altLang="en-US"/>
          </a:p>
          <a:p>
            <a:pPr marL="0" indent="0">
              <a:buFont typeface="Arial" panose="020B0604020202020204" pitchFamily="34" charset="0"/>
              <a:buNone/>
            </a:pPr>
            <a:r>
              <a:rPr lang="en-US" altLang="en-US" sz="1400"/>
              <a:t>The project name will auto-populate. The remaining information in this section is not required.</a:t>
            </a:r>
          </a:p>
          <a:p>
            <a:pPr marL="0" indent="0" eaLnBrk="1" hangingPunct="1">
              <a:buFont typeface="Arial" panose="020B0604020202020204" pitchFamily="34" charset="0"/>
              <a:buNone/>
            </a:pPr>
            <a:endParaRPr lang="en-US" altLang="en-US"/>
          </a:p>
        </p:txBody>
      </p:sp>
      <p:grpSp>
        <p:nvGrpSpPr>
          <p:cNvPr id="26627" name="Group 1">
            <a:extLst>
              <a:ext uri="{FF2B5EF4-FFF2-40B4-BE49-F238E27FC236}">
                <a16:creationId xmlns:a16="http://schemas.microsoft.com/office/drawing/2014/main" id="{65B7F3D8-82CE-2B32-13B0-E66C31223D29}"/>
              </a:ext>
            </a:extLst>
          </p:cNvPr>
          <p:cNvGrpSpPr>
            <a:grpSpLocks/>
          </p:cNvGrpSpPr>
          <p:nvPr/>
        </p:nvGrpSpPr>
        <p:grpSpPr bwMode="auto">
          <a:xfrm>
            <a:off x="288925" y="355600"/>
            <a:ext cx="8382000" cy="660400"/>
            <a:chOff x="288977" y="355144"/>
            <a:chExt cx="8382000" cy="661312"/>
          </a:xfrm>
        </p:grpSpPr>
        <p:pic>
          <p:nvPicPr>
            <p:cNvPr id="26629" name="Picture 5" descr="Aging banner">
              <a:extLst>
                <a:ext uri="{FF2B5EF4-FFF2-40B4-BE49-F238E27FC236}">
                  <a16:creationId xmlns:a16="http://schemas.microsoft.com/office/drawing/2014/main" id="{623B4CF2-7F26-D79B-93E5-63474DCF4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2">
              <a:extLst>
                <a:ext uri="{FF2B5EF4-FFF2-40B4-BE49-F238E27FC236}">
                  <a16:creationId xmlns:a16="http://schemas.microsoft.com/office/drawing/2014/main" id="{A3501C7F-6E33-DC1B-8290-FEE9DCB3A15A}"/>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26628" name="Picture 1">
            <a:extLst>
              <a:ext uri="{FF2B5EF4-FFF2-40B4-BE49-F238E27FC236}">
                <a16:creationId xmlns:a16="http://schemas.microsoft.com/office/drawing/2014/main" id="{387B55B1-79DB-ADF2-84E9-FF61C8CA6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1791"/>
          <a:stretch>
            <a:fillRect/>
          </a:stretch>
        </p:blipFill>
        <p:spPr bwMode="auto">
          <a:xfrm>
            <a:off x="0" y="2514600"/>
            <a:ext cx="969962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623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DB2B10C7-3FFA-63DE-0A43-4E8104D77845}"/>
              </a:ext>
            </a:extLst>
          </p:cNvPr>
          <p:cNvSpPr>
            <a:spLocks noGrp="1"/>
          </p:cNvSpPr>
          <p:nvPr>
            <p:ph idx="1"/>
          </p:nvPr>
        </p:nvSpPr>
        <p:spPr>
          <a:xfrm>
            <a:off x="441325" y="1001713"/>
            <a:ext cx="8229600" cy="3498850"/>
          </a:xfrm>
        </p:spPr>
        <p:txBody>
          <a:bodyPr/>
          <a:lstStyle/>
          <a:p>
            <a:pPr marL="0" indent="0">
              <a:buFont typeface="Arial" panose="020B0604020202020204" pitchFamily="34" charset="0"/>
              <a:buNone/>
              <a:defRPr/>
            </a:pPr>
            <a:r>
              <a:rPr lang="en-US" altLang="en-US" b="1" dirty="0"/>
              <a:t>8. Project Site</a:t>
            </a:r>
            <a:endParaRPr lang="en-US" altLang="en-US" dirty="0"/>
          </a:p>
          <a:p>
            <a:pPr marL="0" indent="0">
              <a:buFont typeface="Arial" panose="020B0604020202020204" pitchFamily="34" charset="0"/>
              <a:buNone/>
              <a:defRPr/>
            </a:pPr>
            <a:endParaRPr lang="en-US" altLang="en-US" sz="1400" dirty="0"/>
          </a:p>
          <a:p>
            <a:pPr>
              <a:spcBef>
                <a:spcPts val="0"/>
              </a:spcBef>
              <a:spcAft>
                <a:spcPts val="0"/>
              </a:spcAft>
              <a:buFont typeface="Symbol" panose="05050102010706020507" pitchFamily="18" charset="2"/>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Address – Enter the applicant’s mailing address (street address).  </a:t>
            </a:r>
            <a:r>
              <a:rPr lang="en-US" sz="2800" b="1" dirty="0">
                <a:latin typeface="Times New Roman" panose="02020603050405020304" pitchFamily="18" charset="0"/>
                <a:ea typeface="Calibri" panose="020F0502020204030204" pitchFamily="34" charset="0"/>
                <a:cs typeface="Times New Roman" panose="02020603050405020304" pitchFamily="18" charset="0"/>
              </a:rPr>
              <a:t>P.O. Boxes are not acceptable.</a:t>
            </a:r>
            <a:endParaRPr lang="en-US" sz="2800" dirty="0">
              <a:ea typeface="Calibri" panose="020F0502020204030204" pitchFamily="34" charset="0"/>
              <a:cs typeface="Times New Roman" panose="02020603050405020304" pitchFamily="18" charset="0"/>
            </a:endParaRPr>
          </a:p>
          <a:p>
            <a:pPr>
              <a:spcBef>
                <a:spcPts val="0"/>
              </a:spcBef>
              <a:spcAft>
                <a:spcPts val="0"/>
              </a:spcAft>
              <a:buFont typeface="Symbol" panose="05050102010706020507" pitchFamily="18" charset="2"/>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City, State and Zip Code – Enter this information.</a:t>
            </a:r>
            <a:endParaRPr lang="en-US" sz="2800" dirty="0">
              <a:ea typeface="Calibri" panose="020F0502020204030204" pitchFamily="34" charset="0"/>
              <a:cs typeface="Times New Roman" panose="02020603050405020304" pitchFamily="18" charset="0"/>
            </a:endParaRPr>
          </a:p>
          <a:p>
            <a:pPr>
              <a:spcBef>
                <a:spcPts val="0"/>
              </a:spcBef>
              <a:spcAft>
                <a:spcPts val="0"/>
              </a:spcAft>
              <a:buFont typeface="Symbol" panose="05050102010706020507" pitchFamily="18" charset="2"/>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County – Select county from the dropdown box.</a:t>
            </a:r>
            <a:endParaRPr lang="en-US" sz="2800" dirty="0">
              <a:ea typeface="Calibri" panose="020F0502020204030204" pitchFamily="34" charset="0"/>
              <a:cs typeface="Times New Roman" panose="02020603050405020304" pitchFamily="18" charset="0"/>
            </a:endParaRPr>
          </a:p>
          <a:p>
            <a:pPr>
              <a:spcBef>
                <a:spcPts val="0"/>
              </a:spcBef>
              <a:spcAft>
                <a:spcPts val="0"/>
              </a:spcAft>
              <a:buFont typeface="Symbol" panose="05050102010706020507" pitchFamily="18" charset="2"/>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Municipality – Select municipality from the dropdown box.</a:t>
            </a:r>
            <a:endParaRPr lang="en-US" sz="2800" dirty="0">
              <a:ea typeface="Calibri" panose="020F0502020204030204" pitchFamily="34" charset="0"/>
              <a:cs typeface="Times New Roman" panose="02020603050405020304" pitchFamily="18" charset="0"/>
            </a:endParaRPr>
          </a:p>
          <a:p>
            <a:pPr>
              <a:spcBef>
                <a:spcPts val="0"/>
              </a:spcBef>
              <a:spcAft>
                <a:spcPts val="0"/>
              </a:spcAft>
              <a:buFont typeface="Symbol" panose="05050102010706020507" pitchFamily="18" charset="2"/>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PA House and PA Senate – These fields will be auto-populate based on the information entered above.</a:t>
            </a:r>
            <a:endParaRPr lang="en-US" sz="2800" dirty="0">
              <a:ea typeface="Calibri" panose="020F0502020204030204" pitchFamily="34" charset="0"/>
              <a:cs typeface="Times New Roman" panose="02020603050405020304" pitchFamily="18" charset="0"/>
            </a:endParaRPr>
          </a:p>
          <a:p>
            <a:pPr>
              <a:spcBef>
                <a:spcPts val="0"/>
              </a:spcBef>
              <a:spcAft>
                <a:spcPts val="0"/>
              </a:spcAft>
              <a:buFont typeface="Symbol" panose="05050102010706020507" pitchFamily="18" charset="2"/>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Designated Areas – Leave blank.</a:t>
            </a:r>
            <a:endParaRPr lang="en-US" sz="2800" dirty="0">
              <a:ea typeface="Calibri" panose="020F0502020204030204" pitchFamily="34" charset="0"/>
              <a:cs typeface="Times New Roman" panose="02020603050405020304" pitchFamily="18" charset="0"/>
            </a:endParaRPr>
          </a:p>
          <a:p>
            <a:pPr marL="0" indent="0" eaLnBrk="1" hangingPunct="1">
              <a:buFont typeface="Arial" panose="020B0604020202020204" pitchFamily="34" charset="0"/>
              <a:buNone/>
              <a:defRPr/>
            </a:pPr>
            <a:endParaRPr lang="en-US" altLang="en-US" dirty="0"/>
          </a:p>
        </p:txBody>
      </p:sp>
      <p:grpSp>
        <p:nvGrpSpPr>
          <p:cNvPr id="28675" name="Group 1">
            <a:extLst>
              <a:ext uri="{FF2B5EF4-FFF2-40B4-BE49-F238E27FC236}">
                <a16:creationId xmlns:a16="http://schemas.microsoft.com/office/drawing/2014/main" id="{E426D19E-85EF-D013-00A0-50C938A2ACD6}"/>
              </a:ext>
            </a:extLst>
          </p:cNvPr>
          <p:cNvGrpSpPr>
            <a:grpSpLocks/>
          </p:cNvGrpSpPr>
          <p:nvPr/>
        </p:nvGrpSpPr>
        <p:grpSpPr bwMode="auto">
          <a:xfrm>
            <a:off x="288925" y="355600"/>
            <a:ext cx="8382000" cy="660400"/>
            <a:chOff x="288977" y="355144"/>
            <a:chExt cx="8382000" cy="661312"/>
          </a:xfrm>
        </p:grpSpPr>
        <p:pic>
          <p:nvPicPr>
            <p:cNvPr id="28677" name="Picture 5" descr="Aging banner">
              <a:extLst>
                <a:ext uri="{FF2B5EF4-FFF2-40B4-BE49-F238E27FC236}">
                  <a16:creationId xmlns:a16="http://schemas.microsoft.com/office/drawing/2014/main" id="{39BF4594-3F52-0BE7-410D-D036FCC85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2">
              <a:extLst>
                <a:ext uri="{FF2B5EF4-FFF2-40B4-BE49-F238E27FC236}">
                  <a16:creationId xmlns:a16="http://schemas.microsoft.com/office/drawing/2014/main" id="{F89DB49C-5629-E480-5563-55315D26B33C}"/>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spTree>
  </p:cSld>
  <p:clrMapOvr>
    <a:masterClrMapping/>
  </p:clrMapOvr>
  <p:transition advTm="19027"/>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18C79813-53B6-188D-4C7D-CBA5DC6A6090}"/>
              </a:ext>
            </a:extLst>
          </p:cNvPr>
          <p:cNvSpPr>
            <a:spLocks noGrp="1"/>
          </p:cNvSpPr>
          <p:nvPr>
            <p:ph idx="1"/>
          </p:nvPr>
        </p:nvSpPr>
        <p:spPr>
          <a:xfrm>
            <a:off x="441325" y="1001713"/>
            <a:ext cx="8229600" cy="3498850"/>
          </a:xfrm>
        </p:spPr>
        <p:txBody>
          <a:bodyPr/>
          <a:lstStyle/>
          <a:p>
            <a:pPr marL="0" indent="0">
              <a:buFont typeface="Arial" panose="020B0604020202020204" pitchFamily="34" charset="0"/>
              <a:buNone/>
            </a:pPr>
            <a:r>
              <a:rPr lang="en-US" altLang="en-US" b="1"/>
              <a:t>8. Project Site</a:t>
            </a:r>
            <a:endParaRPr lang="en-US" altLang="en-US"/>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30723" name="Group 1">
            <a:extLst>
              <a:ext uri="{FF2B5EF4-FFF2-40B4-BE49-F238E27FC236}">
                <a16:creationId xmlns:a16="http://schemas.microsoft.com/office/drawing/2014/main" id="{72672D8A-D0A2-8C5D-6E18-B794D3253D56}"/>
              </a:ext>
            </a:extLst>
          </p:cNvPr>
          <p:cNvGrpSpPr>
            <a:grpSpLocks/>
          </p:cNvGrpSpPr>
          <p:nvPr/>
        </p:nvGrpSpPr>
        <p:grpSpPr bwMode="auto">
          <a:xfrm>
            <a:off x="288925" y="355600"/>
            <a:ext cx="8382000" cy="660400"/>
            <a:chOff x="288977" y="355144"/>
            <a:chExt cx="8382000" cy="661312"/>
          </a:xfrm>
        </p:grpSpPr>
        <p:pic>
          <p:nvPicPr>
            <p:cNvPr id="30726" name="Picture 5" descr="Aging banner">
              <a:extLst>
                <a:ext uri="{FF2B5EF4-FFF2-40B4-BE49-F238E27FC236}">
                  <a16:creationId xmlns:a16="http://schemas.microsoft.com/office/drawing/2014/main" id="{35ED29B8-73AF-A2F2-BFDB-133A1DC91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2">
              <a:extLst>
                <a:ext uri="{FF2B5EF4-FFF2-40B4-BE49-F238E27FC236}">
                  <a16:creationId xmlns:a16="http://schemas.microsoft.com/office/drawing/2014/main" id="{0B37D674-9C12-46B1-DAD6-8D171A80317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30724" name="Picture 7" descr="DEP-rgb">
            <a:extLst>
              <a:ext uri="{FF2B5EF4-FFF2-40B4-BE49-F238E27FC236}">
                <a16:creationId xmlns:a16="http://schemas.microsoft.com/office/drawing/2014/main" id="{2BEAD4C5-70BB-C537-8A60-25DB98BC2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 descr="Image of the Project Site Location(s) screen">
            <a:extLst>
              <a:ext uri="{FF2B5EF4-FFF2-40B4-BE49-F238E27FC236}">
                <a16:creationId xmlns:a16="http://schemas.microsoft.com/office/drawing/2014/main" id="{B09F5C82-5570-8D7C-9C18-C518F5BCBC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61" t="10994" r="25848" b="16629"/>
          <a:stretch>
            <a:fillRect/>
          </a:stretch>
        </p:blipFill>
        <p:spPr bwMode="auto">
          <a:xfrm>
            <a:off x="330200" y="1905000"/>
            <a:ext cx="8483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661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0E52B1C0-6B00-C224-8D2A-A394EC9443AB}"/>
              </a:ext>
            </a:extLst>
          </p:cNvPr>
          <p:cNvSpPr>
            <a:spLocks noGrp="1"/>
          </p:cNvSpPr>
          <p:nvPr>
            <p:ph idx="1"/>
          </p:nvPr>
        </p:nvSpPr>
        <p:spPr>
          <a:xfrm>
            <a:off x="441325" y="1001713"/>
            <a:ext cx="8229600" cy="3498850"/>
          </a:xfrm>
        </p:spPr>
        <p:txBody>
          <a:bodyPr/>
          <a:lstStyle/>
          <a:p>
            <a:pPr marL="0" indent="0">
              <a:buFont typeface="Arial" panose="020B0604020202020204" pitchFamily="34" charset="0"/>
              <a:buNone/>
            </a:pPr>
            <a:r>
              <a:rPr lang="en-US" altLang="en-US" b="1"/>
              <a:t>9. Project Narrative</a:t>
            </a:r>
          </a:p>
          <a:p>
            <a:pPr marL="0" indent="0">
              <a:buFont typeface="Arial" panose="020B0604020202020204" pitchFamily="34" charset="0"/>
              <a:buNone/>
            </a:pPr>
            <a:endParaRPr lang="en-US" altLang="en-US" sz="1800" b="1">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altLang="en-US" sz="1800" b="1">
                <a:latin typeface="Times New Roman" panose="02020603050405020304" pitchFamily="18" charset="0"/>
                <a:ea typeface="Calibri" panose="020F0502020204030204" pitchFamily="34" charset="0"/>
                <a:cs typeface="Times New Roman" panose="02020603050405020304" pitchFamily="18" charset="0"/>
              </a:rPr>
              <a:t>-</a:t>
            </a:r>
            <a:r>
              <a:rPr lang="en-US" altLang="en-US" sz="1800">
                <a:latin typeface="Times New Roman" panose="02020603050405020304" pitchFamily="18" charset="0"/>
                <a:ea typeface="Calibri" panose="020F0502020204030204" pitchFamily="34" charset="0"/>
                <a:cs typeface="Times New Roman" panose="02020603050405020304" pitchFamily="18" charset="0"/>
              </a:rPr>
              <a:t>This area does not need to be completed, please do not enter any information in the Project Narrative box.  All relevant information for your application will be uploaded on the addenda tab.</a:t>
            </a:r>
            <a:endParaRPr lang="en-US" altLang="en-US" sz="180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32771" name="Group 1">
            <a:extLst>
              <a:ext uri="{FF2B5EF4-FFF2-40B4-BE49-F238E27FC236}">
                <a16:creationId xmlns:a16="http://schemas.microsoft.com/office/drawing/2014/main" id="{7A0AB5B1-4016-A7F5-ADF7-FA749BBEE440}"/>
              </a:ext>
            </a:extLst>
          </p:cNvPr>
          <p:cNvGrpSpPr>
            <a:grpSpLocks/>
          </p:cNvGrpSpPr>
          <p:nvPr/>
        </p:nvGrpSpPr>
        <p:grpSpPr bwMode="auto">
          <a:xfrm>
            <a:off x="288925" y="355600"/>
            <a:ext cx="8382000" cy="660400"/>
            <a:chOff x="288977" y="355144"/>
            <a:chExt cx="8382000" cy="661312"/>
          </a:xfrm>
        </p:grpSpPr>
        <p:pic>
          <p:nvPicPr>
            <p:cNvPr id="32774" name="Picture 5" descr="Aging banner">
              <a:extLst>
                <a:ext uri="{FF2B5EF4-FFF2-40B4-BE49-F238E27FC236}">
                  <a16:creationId xmlns:a16="http://schemas.microsoft.com/office/drawing/2014/main" id="{35E545D3-1655-7B6E-E470-6482118F0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2">
              <a:extLst>
                <a:ext uri="{FF2B5EF4-FFF2-40B4-BE49-F238E27FC236}">
                  <a16:creationId xmlns:a16="http://schemas.microsoft.com/office/drawing/2014/main" id="{7CD973FA-B1BE-C801-94CE-32362A78C740}"/>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32772" name="Picture 7" descr="DEP-rgb">
            <a:extLst>
              <a:ext uri="{FF2B5EF4-FFF2-40B4-BE49-F238E27FC236}">
                <a16:creationId xmlns:a16="http://schemas.microsoft.com/office/drawing/2014/main" id="{B5073DC3-78AE-3C82-7665-B521BE1AD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
            <a:extLst>
              <a:ext uri="{FF2B5EF4-FFF2-40B4-BE49-F238E27FC236}">
                <a16:creationId xmlns:a16="http://schemas.microsoft.com/office/drawing/2014/main" id="{96026844-0D8E-1FB8-093A-459DBC171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3124200"/>
            <a:ext cx="8864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323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FEDC66AE-5977-90BC-2B20-A02FB3F90A80}"/>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10. Program Addenda</a:t>
            </a:r>
          </a:p>
          <a:p>
            <a:pPr marL="0" indent="0">
              <a:buFont typeface="Arial" panose="020B0604020202020204" pitchFamily="34" charset="0"/>
              <a:buNone/>
            </a:pPr>
            <a:r>
              <a:rPr lang="en-US" altLang="en-US" sz="1800" b="1"/>
              <a:t>	- Complete all fields in this section.</a:t>
            </a:r>
            <a:endParaRPr lang="en-US" altLang="en-US" sz="1800"/>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34819" name="Group 1">
            <a:extLst>
              <a:ext uri="{FF2B5EF4-FFF2-40B4-BE49-F238E27FC236}">
                <a16:creationId xmlns:a16="http://schemas.microsoft.com/office/drawing/2014/main" id="{DCD2B4EB-AC0D-2786-43E3-CDD777CD7ABB}"/>
              </a:ext>
            </a:extLst>
          </p:cNvPr>
          <p:cNvGrpSpPr>
            <a:grpSpLocks/>
          </p:cNvGrpSpPr>
          <p:nvPr/>
        </p:nvGrpSpPr>
        <p:grpSpPr bwMode="auto">
          <a:xfrm>
            <a:off x="288925" y="355600"/>
            <a:ext cx="8382000" cy="660400"/>
            <a:chOff x="288977" y="355144"/>
            <a:chExt cx="8382000" cy="661312"/>
          </a:xfrm>
        </p:grpSpPr>
        <p:pic>
          <p:nvPicPr>
            <p:cNvPr id="34822" name="Picture 5" descr="Aging banner">
              <a:extLst>
                <a:ext uri="{FF2B5EF4-FFF2-40B4-BE49-F238E27FC236}">
                  <a16:creationId xmlns:a16="http://schemas.microsoft.com/office/drawing/2014/main" id="{1F844526-1196-8A5D-091C-2A0EAF0BC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2">
              <a:extLst>
                <a:ext uri="{FF2B5EF4-FFF2-40B4-BE49-F238E27FC236}">
                  <a16:creationId xmlns:a16="http://schemas.microsoft.com/office/drawing/2014/main" id="{9AA8B304-EF25-1917-86D9-1B7177535966}"/>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34820" name="Picture 7" descr="DEP-rgb">
            <a:extLst>
              <a:ext uri="{FF2B5EF4-FFF2-40B4-BE49-F238E27FC236}">
                <a16:creationId xmlns:a16="http://schemas.microsoft.com/office/drawing/2014/main" id="{832C937B-7256-DAC9-C1CA-2469590D3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
            <a:extLst>
              <a:ext uri="{FF2B5EF4-FFF2-40B4-BE49-F238E27FC236}">
                <a16:creationId xmlns:a16="http://schemas.microsoft.com/office/drawing/2014/main" id="{61C7896A-2D6E-E0FD-422B-988BF769C7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6680"/>
          <a:stretch>
            <a:fillRect/>
          </a:stretch>
        </p:blipFill>
        <p:spPr bwMode="auto">
          <a:xfrm>
            <a:off x="134938" y="2173288"/>
            <a:ext cx="85486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933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A7BAD3ED-9565-7356-C3F2-C53DF65D5246}"/>
              </a:ext>
            </a:extLst>
          </p:cNvPr>
          <p:cNvGrpSpPr>
            <a:grpSpLocks/>
          </p:cNvGrpSpPr>
          <p:nvPr/>
        </p:nvGrpSpPr>
        <p:grpSpPr bwMode="auto">
          <a:xfrm>
            <a:off x="288925" y="355600"/>
            <a:ext cx="8382000" cy="660400"/>
            <a:chOff x="288977" y="355144"/>
            <a:chExt cx="8382000" cy="661312"/>
          </a:xfrm>
        </p:grpSpPr>
        <p:pic>
          <p:nvPicPr>
            <p:cNvPr id="4102" name="Picture 5" descr="Aging banner">
              <a:extLst>
                <a:ext uri="{FF2B5EF4-FFF2-40B4-BE49-F238E27FC236}">
                  <a16:creationId xmlns:a16="http://schemas.microsoft.com/office/drawing/2014/main" id="{37B7394E-0F0F-E6E5-0C0C-59F7F9616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
              <a:extLst>
                <a:ext uri="{FF2B5EF4-FFF2-40B4-BE49-F238E27FC236}">
                  <a16:creationId xmlns:a16="http://schemas.microsoft.com/office/drawing/2014/main" id="{B41784D2-951E-51CF-4143-71FE96694F0B}"/>
                </a:ext>
              </a:extLst>
            </p:cNvPr>
            <p:cNvSpPr txBox="1">
              <a:spLocks noChangeArrowheads="1"/>
            </p:cNvSpPr>
            <p:nvPr/>
          </p:nvSpPr>
          <p:spPr bwMode="auto">
            <a:xfrm>
              <a:off x="308642" y="35514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800" dirty="0">
                  <a:solidFill>
                    <a:schemeClr val="bg1"/>
                  </a:solidFill>
                </a:rPr>
                <a:t>Orphan Oil and Gas Well Plugging Grant Program</a:t>
              </a:r>
            </a:p>
          </p:txBody>
        </p:sp>
      </p:grpSp>
      <p:pic>
        <p:nvPicPr>
          <p:cNvPr id="4099" name="Picture 7" descr="DEP-rgb">
            <a:extLst>
              <a:ext uri="{FF2B5EF4-FFF2-40B4-BE49-F238E27FC236}">
                <a16:creationId xmlns:a16="http://schemas.microsoft.com/office/drawing/2014/main" id="{B112510A-0BE6-E033-4DC4-5D804628F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ontent Placeholder 1">
            <a:extLst>
              <a:ext uri="{FF2B5EF4-FFF2-40B4-BE49-F238E27FC236}">
                <a16:creationId xmlns:a16="http://schemas.microsoft.com/office/drawing/2014/main" id="{63AB18FE-4504-E68D-D5DA-18C96437ACB8}"/>
              </a:ext>
            </a:extLst>
          </p:cNvPr>
          <p:cNvSpPr>
            <a:spLocks noGrp="1"/>
          </p:cNvSpPr>
          <p:nvPr>
            <p:ph idx="1"/>
          </p:nvPr>
        </p:nvSpPr>
        <p:spPr>
          <a:xfrm>
            <a:off x="423863" y="1447800"/>
            <a:ext cx="8229600" cy="4525963"/>
          </a:xfrm>
        </p:spPr>
        <p:txBody>
          <a:bodyPr/>
          <a:lstStyle/>
          <a:p>
            <a:pPr marL="0" indent="0" eaLnBrk="1" hangingPunct="1">
              <a:lnSpc>
                <a:spcPct val="150000"/>
              </a:lnSpc>
              <a:buNone/>
              <a:defRPr/>
            </a:pPr>
            <a:r>
              <a:rPr lang="en-US" altLang="en-US" dirty="0"/>
              <a:t>-Pennsylvania’s Formula Grant Award application has NOT been approved by the US Department of the Interior as of today. DOI may require changes as a condition of award</a:t>
            </a:r>
          </a:p>
          <a:p>
            <a:pPr marL="0" indent="0" eaLnBrk="1" hangingPunct="1">
              <a:lnSpc>
                <a:spcPct val="150000"/>
              </a:lnSpc>
              <a:buNone/>
              <a:defRPr/>
            </a:pPr>
            <a:r>
              <a:rPr lang="en-US" altLang="en-US" dirty="0"/>
              <a:t>-Training subject to change</a:t>
            </a:r>
          </a:p>
        </p:txBody>
      </p:sp>
    </p:spTree>
  </p:cSld>
  <p:clrMapOvr>
    <a:masterClrMapping/>
  </p:clrMapOvr>
  <p:transition advTm="1517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ABED68D2-36D2-7524-C7C8-8709B74B253F}"/>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10. Program Addenda</a:t>
            </a:r>
            <a:endParaRPr lang="en-US" altLang="en-US"/>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36867" name="Group 1">
            <a:extLst>
              <a:ext uri="{FF2B5EF4-FFF2-40B4-BE49-F238E27FC236}">
                <a16:creationId xmlns:a16="http://schemas.microsoft.com/office/drawing/2014/main" id="{45A3D232-F9A9-567C-3C38-FD32ABD3F227}"/>
              </a:ext>
            </a:extLst>
          </p:cNvPr>
          <p:cNvGrpSpPr>
            <a:grpSpLocks/>
          </p:cNvGrpSpPr>
          <p:nvPr/>
        </p:nvGrpSpPr>
        <p:grpSpPr bwMode="auto">
          <a:xfrm>
            <a:off x="288925" y="355600"/>
            <a:ext cx="8382000" cy="660400"/>
            <a:chOff x="288977" y="355144"/>
            <a:chExt cx="8382000" cy="661312"/>
          </a:xfrm>
        </p:grpSpPr>
        <p:pic>
          <p:nvPicPr>
            <p:cNvPr id="36870" name="Picture 5" descr="Aging banner">
              <a:extLst>
                <a:ext uri="{FF2B5EF4-FFF2-40B4-BE49-F238E27FC236}">
                  <a16:creationId xmlns:a16="http://schemas.microsoft.com/office/drawing/2014/main" id="{8CADE848-79FD-6582-71BC-623FB8F82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2">
              <a:extLst>
                <a:ext uri="{FF2B5EF4-FFF2-40B4-BE49-F238E27FC236}">
                  <a16:creationId xmlns:a16="http://schemas.microsoft.com/office/drawing/2014/main" id="{A1ACD380-82E6-4C37-FA3F-34B361995578}"/>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36868" name="Picture 7" descr="DEP-rgb">
            <a:extLst>
              <a:ext uri="{FF2B5EF4-FFF2-40B4-BE49-F238E27FC236}">
                <a16:creationId xmlns:a16="http://schemas.microsoft.com/office/drawing/2014/main" id="{3E99FB36-0B50-8DCF-FB7C-45BA3A860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
            <a:extLst>
              <a:ext uri="{FF2B5EF4-FFF2-40B4-BE49-F238E27FC236}">
                <a16:creationId xmlns:a16="http://schemas.microsoft.com/office/drawing/2014/main" id="{20C342A3-EC4D-4ED9-9571-2375B4EBB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3508"/>
          <a:stretch>
            <a:fillRect/>
          </a:stretch>
        </p:blipFill>
        <p:spPr bwMode="auto">
          <a:xfrm>
            <a:off x="152400" y="1828800"/>
            <a:ext cx="86868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89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D06A9077-058D-877F-E425-C2B74FF40E17}"/>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10. Program Addenda</a:t>
            </a:r>
            <a:endParaRPr lang="en-US" altLang="en-US"/>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38915" name="Group 1">
            <a:extLst>
              <a:ext uri="{FF2B5EF4-FFF2-40B4-BE49-F238E27FC236}">
                <a16:creationId xmlns:a16="http://schemas.microsoft.com/office/drawing/2014/main" id="{425B5506-9218-CA02-91AA-6D6993A78381}"/>
              </a:ext>
            </a:extLst>
          </p:cNvPr>
          <p:cNvGrpSpPr>
            <a:grpSpLocks/>
          </p:cNvGrpSpPr>
          <p:nvPr/>
        </p:nvGrpSpPr>
        <p:grpSpPr bwMode="auto">
          <a:xfrm>
            <a:off x="288925" y="355600"/>
            <a:ext cx="8382000" cy="660400"/>
            <a:chOff x="288977" y="355144"/>
            <a:chExt cx="8382000" cy="661312"/>
          </a:xfrm>
        </p:grpSpPr>
        <p:pic>
          <p:nvPicPr>
            <p:cNvPr id="38917" name="Picture 5" descr="Aging banner">
              <a:extLst>
                <a:ext uri="{FF2B5EF4-FFF2-40B4-BE49-F238E27FC236}">
                  <a16:creationId xmlns:a16="http://schemas.microsoft.com/office/drawing/2014/main" id="{BAC8229C-8FF4-A346-847C-7AF4B59DF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2">
              <a:extLst>
                <a:ext uri="{FF2B5EF4-FFF2-40B4-BE49-F238E27FC236}">
                  <a16:creationId xmlns:a16="http://schemas.microsoft.com/office/drawing/2014/main" id="{74FC7490-1355-289A-7E89-B50FB4AD213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38916" name="Picture 1">
            <a:extLst>
              <a:ext uri="{FF2B5EF4-FFF2-40B4-BE49-F238E27FC236}">
                <a16:creationId xmlns:a16="http://schemas.microsoft.com/office/drawing/2014/main" id="{D2E5E284-166F-A2E3-3E0F-7393CE809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851025"/>
            <a:ext cx="83216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97206"/>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F93691F1-FB92-FB95-8507-704CFCF1941F}"/>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10. Program Addenda</a:t>
            </a:r>
            <a:endParaRPr lang="en-US" altLang="en-US"/>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40963" name="Group 1">
            <a:extLst>
              <a:ext uri="{FF2B5EF4-FFF2-40B4-BE49-F238E27FC236}">
                <a16:creationId xmlns:a16="http://schemas.microsoft.com/office/drawing/2014/main" id="{E3C7EA6C-4894-E473-F950-E03D3FD7D81D}"/>
              </a:ext>
            </a:extLst>
          </p:cNvPr>
          <p:cNvGrpSpPr>
            <a:grpSpLocks/>
          </p:cNvGrpSpPr>
          <p:nvPr/>
        </p:nvGrpSpPr>
        <p:grpSpPr bwMode="auto">
          <a:xfrm>
            <a:off x="288925" y="355600"/>
            <a:ext cx="8382000" cy="660400"/>
            <a:chOff x="288977" y="355144"/>
            <a:chExt cx="8382000" cy="661312"/>
          </a:xfrm>
        </p:grpSpPr>
        <p:pic>
          <p:nvPicPr>
            <p:cNvPr id="40967" name="Picture 5" descr="Aging banner">
              <a:extLst>
                <a:ext uri="{FF2B5EF4-FFF2-40B4-BE49-F238E27FC236}">
                  <a16:creationId xmlns:a16="http://schemas.microsoft.com/office/drawing/2014/main" id="{67183CD4-7F2F-DBCF-EE7B-9BFA032E8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2">
              <a:extLst>
                <a:ext uri="{FF2B5EF4-FFF2-40B4-BE49-F238E27FC236}">
                  <a16:creationId xmlns:a16="http://schemas.microsoft.com/office/drawing/2014/main" id="{36A88DE7-6118-D86F-56F9-0162832CA085}"/>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40964" name="Picture 7" descr="DEP-rgb">
            <a:extLst>
              <a:ext uri="{FF2B5EF4-FFF2-40B4-BE49-F238E27FC236}">
                <a16:creationId xmlns:a16="http://schemas.microsoft.com/office/drawing/2014/main" id="{D7E8A8F2-9AC1-DDEB-E3D6-5A39FC58E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
            <a:extLst>
              <a:ext uri="{FF2B5EF4-FFF2-40B4-BE49-F238E27FC236}">
                <a16:creationId xmlns:a16="http://schemas.microsoft.com/office/drawing/2014/main" id="{93CAF953-13E7-26D0-D7D3-BDF915523C31}"/>
              </a:ext>
            </a:extLst>
          </p:cNvPr>
          <p:cNvSpPr>
            <a:spLocks noChangeArrowheads="1"/>
          </p:cNvSpPr>
          <p:nvPr/>
        </p:nvSpPr>
        <p:spPr bwMode="auto">
          <a:xfrm>
            <a:off x="114300" y="46894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hlinkClick r:id="rId5"/>
              </a:rPr>
              <a:t>Federal Orphaned Wells Methane Measurement Guidelines (doi.gov)</a:t>
            </a:r>
            <a:endParaRPr lang="en-US" altLang="en-US" sz="1800"/>
          </a:p>
        </p:txBody>
      </p:sp>
      <p:pic>
        <p:nvPicPr>
          <p:cNvPr id="40966" name="Picture 1">
            <a:extLst>
              <a:ext uri="{FF2B5EF4-FFF2-40B4-BE49-F238E27FC236}">
                <a16:creationId xmlns:a16="http://schemas.microsoft.com/office/drawing/2014/main" id="{AD827DCD-21F3-88DA-CDE6-15AE7A0FA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54251"/>
          <a:stretch>
            <a:fillRect/>
          </a:stretch>
        </p:blipFill>
        <p:spPr bwMode="auto">
          <a:xfrm>
            <a:off x="63500" y="2182813"/>
            <a:ext cx="88709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07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0E59B459-490D-AA9D-E60F-668048AB12B7}"/>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10. Program Addenda</a:t>
            </a:r>
            <a:endParaRPr lang="en-US" altLang="en-US"/>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43011" name="Group 1">
            <a:extLst>
              <a:ext uri="{FF2B5EF4-FFF2-40B4-BE49-F238E27FC236}">
                <a16:creationId xmlns:a16="http://schemas.microsoft.com/office/drawing/2014/main" id="{93CF91CC-2727-3242-BF85-D51718451AC9}"/>
              </a:ext>
            </a:extLst>
          </p:cNvPr>
          <p:cNvGrpSpPr>
            <a:grpSpLocks/>
          </p:cNvGrpSpPr>
          <p:nvPr/>
        </p:nvGrpSpPr>
        <p:grpSpPr bwMode="auto">
          <a:xfrm>
            <a:off x="288925" y="355600"/>
            <a:ext cx="8382000" cy="660400"/>
            <a:chOff x="288977" y="355144"/>
            <a:chExt cx="8382000" cy="661312"/>
          </a:xfrm>
        </p:grpSpPr>
        <p:pic>
          <p:nvPicPr>
            <p:cNvPr id="43013" name="Picture 5" descr="Aging banner">
              <a:extLst>
                <a:ext uri="{FF2B5EF4-FFF2-40B4-BE49-F238E27FC236}">
                  <a16:creationId xmlns:a16="http://schemas.microsoft.com/office/drawing/2014/main" id="{8E5A474B-0D08-6467-4429-E3AA2EF1F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2">
              <a:extLst>
                <a:ext uri="{FF2B5EF4-FFF2-40B4-BE49-F238E27FC236}">
                  <a16:creationId xmlns:a16="http://schemas.microsoft.com/office/drawing/2014/main" id="{D4884097-9D62-8E1E-F551-04314B0A660B}"/>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43012" name="Picture 1">
            <a:extLst>
              <a:ext uri="{FF2B5EF4-FFF2-40B4-BE49-F238E27FC236}">
                <a16:creationId xmlns:a16="http://schemas.microsoft.com/office/drawing/2014/main" id="{5ACC0600-641D-3ED7-937F-CCA43FB8E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2" y="1691394"/>
            <a:ext cx="89312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788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22E7FE9E-4762-8D52-6A44-F644915AA949}"/>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10. Program Addenda</a:t>
            </a:r>
            <a:endParaRPr lang="en-US" altLang="en-US"/>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45059" name="Group 1">
            <a:extLst>
              <a:ext uri="{FF2B5EF4-FFF2-40B4-BE49-F238E27FC236}">
                <a16:creationId xmlns:a16="http://schemas.microsoft.com/office/drawing/2014/main" id="{8BD51E35-3A7B-1F5C-5403-595411C89980}"/>
              </a:ext>
            </a:extLst>
          </p:cNvPr>
          <p:cNvGrpSpPr>
            <a:grpSpLocks/>
          </p:cNvGrpSpPr>
          <p:nvPr/>
        </p:nvGrpSpPr>
        <p:grpSpPr bwMode="auto">
          <a:xfrm>
            <a:off x="288925" y="355600"/>
            <a:ext cx="8382000" cy="660400"/>
            <a:chOff x="288977" y="355144"/>
            <a:chExt cx="8382000" cy="661312"/>
          </a:xfrm>
        </p:grpSpPr>
        <p:pic>
          <p:nvPicPr>
            <p:cNvPr id="45063" name="Picture 5" descr="Aging banner">
              <a:extLst>
                <a:ext uri="{FF2B5EF4-FFF2-40B4-BE49-F238E27FC236}">
                  <a16:creationId xmlns:a16="http://schemas.microsoft.com/office/drawing/2014/main" id="{2FE8F14F-3744-6316-3B25-DD63B5CF9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2">
              <a:extLst>
                <a:ext uri="{FF2B5EF4-FFF2-40B4-BE49-F238E27FC236}">
                  <a16:creationId xmlns:a16="http://schemas.microsoft.com/office/drawing/2014/main" id="{92ADE8D8-EA9B-D26A-D93C-3D93B3C17C64}"/>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45060" name="Picture 7" descr="DEP-rgb">
            <a:extLst>
              <a:ext uri="{FF2B5EF4-FFF2-40B4-BE49-F238E27FC236}">
                <a16:creationId xmlns:a16="http://schemas.microsoft.com/office/drawing/2014/main" id="{9DC33320-E33B-8BC9-0080-DE95221FA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
            <a:extLst>
              <a:ext uri="{FF2B5EF4-FFF2-40B4-BE49-F238E27FC236}">
                <a16:creationId xmlns:a16="http://schemas.microsoft.com/office/drawing/2014/main" id="{EA41D37F-B103-4AE6-CB89-B57489F93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1914525"/>
            <a:ext cx="89312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3">
            <a:extLst>
              <a:ext uri="{FF2B5EF4-FFF2-40B4-BE49-F238E27FC236}">
                <a16:creationId xmlns:a16="http://schemas.microsoft.com/office/drawing/2014/main" id="{54773CCD-EDB2-4D51-D548-5E24D42E6034}"/>
              </a:ext>
            </a:extLst>
          </p:cNvPr>
          <p:cNvSpPr txBox="1">
            <a:spLocks noChangeArrowheads="1"/>
          </p:cNvSpPr>
          <p:nvPr/>
        </p:nvSpPr>
        <p:spPr bwMode="auto">
          <a:xfrm>
            <a:off x="288925" y="5054600"/>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u="sng">
                <a:solidFill>
                  <a:srgbClr val="0000FF"/>
                </a:solidFill>
                <a:cs typeface="Calibri" panose="020F0502020204030204" pitchFamily="34" charset="0"/>
                <a:hlinkClick r:id="rId6"/>
              </a:rPr>
              <a:t>SAM.gov | Wage Determinations</a:t>
            </a:r>
            <a:endParaRPr lang="en-US" altLang="en-US">
              <a:cs typeface="Calibri" panose="020F0502020204030204" pitchFamily="34" charset="0"/>
            </a:endParaRPr>
          </a:p>
        </p:txBody>
      </p:sp>
    </p:spTree>
  </p:cSld>
  <p:clrMapOvr>
    <a:masterClrMapping/>
  </p:clrMapOvr>
  <p:transition advTm="102554"/>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B75350A6-565B-E430-7A1E-176AA6F2000E}"/>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10. Program Addenda</a:t>
            </a:r>
            <a:endParaRPr lang="en-US" altLang="en-US"/>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47107" name="Group 1">
            <a:extLst>
              <a:ext uri="{FF2B5EF4-FFF2-40B4-BE49-F238E27FC236}">
                <a16:creationId xmlns:a16="http://schemas.microsoft.com/office/drawing/2014/main" id="{F51FBAD1-4A96-8A67-A15F-0CF9DC6EA67D}"/>
              </a:ext>
            </a:extLst>
          </p:cNvPr>
          <p:cNvGrpSpPr>
            <a:grpSpLocks/>
          </p:cNvGrpSpPr>
          <p:nvPr/>
        </p:nvGrpSpPr>
        <p:grpSpPr bwMode="auto">
          <a:xfrm>
            <a:off x="288925" y="355600"/>
            <a:ext cx="8382000" cy="660400"/>
            <a:chOff x="288977" y="355144"/>
            <a:chExt cx="8382000" cy="661312"/>
          </a:xfrm>
        </p:grpSpPr>
        <p:pic>
          <p:nvPicPr>
            <p:cNvPr id="47110" name="Picture 5" descr="Aging banner">
              <a:extLst>
                <a:ext uri="{FF2B5EF4-FFF2-40B4-BE49-F238E27FC236}">
                  <a16:creationId xmlns:a16="http://schemas.microsoft.com/office/drawing/2014/main" id="{2EAE6C30-4043-6851-60A6-D7E22353E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2">
              <a:extLst>
                <a:ext uri="{FF2B5EF4-FFF2-40B4-BE49-F238E27FC236}">
                  <a16:creationId xmlns:a16="http://schemas.microsoft.com/office/drawing/2014/main" id="{910E59C3-695A-9023-8F60-720CD8B97299}"/>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47108" name="Picture 7" descr="DEP-rgb">
            <a:extLst>
              <a:ext uri="{FF2B5EF4-FFF2-40B4-BE49-F238E27FC236}">
                <a16:creationId xmlns:a16="http://schemas.microsoft.com/office/drawing/2014/main" id="{0B517D27-0E19-DC8A-FEE5-32A8AA90D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
            <a:extLst>
              <a:ext uri="{FF2B5EF4-FFF2-40B4-BE49-F238E27FC236}">
                <a16:creationId xmlns:a16="http://schemas.microsoft.com/office/drawing/2014/main" id="{11BD0F56-4F48-E3CF-AE3A-B158C429E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1693863"/>
            <a:ext cx="86233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6329"/>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D2C77179-0B96-738C-817D-973F8905C0D6}"/>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11. Certification and Submission</a:t>
            </a:r>
            <a:endParaRPr lang="en-US" altLang="en-US"/>
          </a:p>
          <a:p>
            <a:pPr marL="0" indent="0">
              <a:buFont typeface="Arial" panose="020B0604020202020204" pitchFamily="34" charset="0"/>
              <a:buNone/>
            </a:pPr>
            <a:endParaRPr lang="en-US" altLang="en-US" sz="1400"/>
          </a:p>
          <a:p>
            <a:pPr marL="0" indent="0" eaLnBrk="1" hangingPunct="1">
              <a:buFont typeface="Arial" panose="020B0604020202020204" pitchFamily="34" charset="0"/>
              <a:buNone/>
            </a:pPr>
            <a:endParaRPr lang="en-US" altLang="en-US"/>
          </a:p>
        </p:txBody>
      </p:sp>
      <p:grpSp>
        <p:nvGrpSpPr>
          <p:cNvPr id="49155" name="Group 1">
            <a:extLst>
              <a:ext uri="{FF2B5EF4-FFF2-40B4-BE49-F238E27FC236}">
                <a16:creationId xmlns:a16="http://schemas.microsoft.com/office/drawing/2014/main" id="{9F2DCF8E-90BE-C9CF-0143-BDBDFE841E15}"/>
              </a:ext>
            </a:extLst>
          </p:cNvPr>
          <p:cNvGrpSpPr>
            <a:grpSpLocks/>
          </p:cNvGrpSpPr>
          <p:nvPr/>
        </p:nvGrpSpPr>
        <p:grpSpPr bwMode="auto">
          <a:xfrm>
            <a:off x="288925" y="355600"/>
            <a:ext cx="8382000" cy="660400"/>
            <a:chOff x="288977" y="355144"/>
            <a:chExt cx="8382000" cy="661312"/>
          </a:xfrm>
        </p:grpSpPr>
        <p:pic>
          <p:nvPicPr>
            <p:cNvPr id="49158" name="Picture 5" descr="Aging banner">
              <a:extLst>
                <a:ext uri="{FF2B5EF4-FFF2-40B4-BE49-F238E27FC236}">
                  <a16:creationId xmlns:a16="http://schemas.microsoft.com/office/drawing/2014/main" id="{81D7C337-2D9E-1A1B-96A7-BEBD2512C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2">
              <a:extLst>
                <a:ext uri="{FF2B5EF4-FFF2-40B4-BE49-F238E27FC236}">
                  <a16:creationId xmlns:a16="http://schemas.microsoft.com/office/drawing/2014/main" id="{5644468A-FB77-6B8A-821D-A95A4E55F4AD}"/>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sp>
        <p:nvSpPr>
          <p:cNvPr id="2" name="Rectangle 1">
            <a:extLst>
              <a:ext uri="{FF2B5EF4-FFF2-40B4-BE49-F238E27FC236}">
                <a16:creationId xmlns:a16="http://schemas.microsoft.com/office/drawing/2014/main" id="{1B532686-6F5F-5B56-5C4A-17A8DC93A728}"/>
              </a:ext>
            </a:extLst>
          </p:cNvPr>
          <p:cNvSpPr/>
          <p:nvPr/>
        </p:nvSpPr>
        <p:spPr>
          <a:xfrm>
            <a:off x="365125" y="1649413"/>
            <a:ext cx="8229600" cy="1816100"/>
          </a:xfrm>
          <a:prstGeom prst="rect">
            <a:avLst/>
          </a:prstGeom>
        </p:spPr>
        <p:txBody>
          <a:bodyPr>
            <a:spAutoFit/>
          </a:bodyPr>
          <a:lstStyle/>
          <a:p>
            <a:pPr marL="342900" indent="-342900">
              <a:spcBef>
                <a:spcPts val="0"/>
              </a:spcBef>
              <a:spcAft>
                <a:spcPts val="0"/>
              </a:spcAft>
              <a:buFont typeface="Symbol" panose="05050102010706020507" pitchFamily="18" charset="2"/>
              <a:buChar char=""/>
              <a:defRPr/>
            </a:pPr>
            <a:r>
              <a:rPr lang="en-US" sz="1600" dirty="0">
                <a:latin typeface="+mn-lt"/>
                <a:ea typeface="Calibri" panose="020F0502020204030204" pitchFamily="34" charset="0"/>
                <a:cs typeface="Times New Roman" panose="02020603050405020304" pitchFamily="18" charset="0"/>
              </a:rPr>
              <a:t>If there is any missing information in your application, your screen will look similar to the following example.</a:t>
            </a:r>
          </a:p>
          <a:p>
            <a:pPr marL="342900" indent="-342900">
              <a:spcBef>
                <a:spcPts val="0"/>
              </a:spcBef>
              <a:spcAft>
                <a:spcPts val="0"/>
              </a:spcAft>
              <a:buFont typeface="Symbol" panose="05050102010706020507" pitchFamily="18" charset="2"/>
              <a:buChar char=""/>
              <a:defRPr/>
            </a:pPr>
            <a:r>
              <a:rPr lang="en-US" sz="1600" dirty="0">
                <a:latin typeface="+mn-lt"/>
                <a:ea typeface="Calibri" panose="020F0502020204030204" pitchFamily="34" charset="0"/>
                <a:cs typeface="Times New Roman" panose="02020603050405020304" pitchFamily="18" charset="0"/>
              </a:rPr>
              <a:t>Under the “Application Certification” heading, it will state, “The following sections are incomplete.  All required fields marked with a red diamond must be completed before you are able to submit this application”.</a:t>
            </a:r>
          </a:p>
          <a:p>
            <a:pPr marL="342900" indent="-342900">
              <a:spcBef>
                <a:spcPts val="0"/>
              </a:spcBef>
              <a:spcAft>
                <a:spcPts val="0"/>
              </a:spcAft>
              <a:buFont typeface="Symbol" panose="05050102010706020507" pitchFamily="18" charset="2"/>
              <a:buChar char=""/>
              <a:defRPr/>
            </a:pPr>
            <a:r>
              <a:rPr lang="en-US" sz="1600" dirty="0">
                <a:latin typeface="+mn-lt"/>
                <a:ea typeface="Calibri" panose="020F0502020204030204" pitchFamily="34" charset="0"/>
                <a:cs typeface="Times New Roman" panose="02020603050405020304" pitchFamily="18" charset="0"/>
              </a:rPr>
              <a:t>To add/correct the information on your application, click on the section heading to return to the page.</a:t>
            </a:r>
          </a:p>
        </p:txBody>
      </p:sp>
      <p:pic>
        <p:nvPicPr>
          <p:cNvPr id="49157" name="Picture 2">
            <a:extLst>
              <a:ext uri="{FF2B5EF4-FFF2-40B4-BE49-F238E27FC236}">
                <a16:creationId xmlns:a16="http://schemas.microsoft.com/office/drawing/2014/main" id="{B0F9B3BF-82BA-010D-D40B-E9E3C0E11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2680"/>
          <a:stretch>
            <a:fillRect/>
          </a:stretch>
        </p:blipFill>
        <p:spPr bwMode="auto">
          <a:xfrm>
            <a:off x="1752600" y="3446463"/>
            <a:ext cx="52578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9646"/>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id="{72509716-23F2-C845-1B0F-B97EAC99C3A6}"/>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11. Certification and Submission</a:t>
            </a:r>
            <a:endParaRPr lang="en-US" altLang="en-US" sz="1400"/>
          </a:p>
          <a:p>
            <a:pPr marL="0" indent="0" eaLnBrk="1" hangingPunct="1">
              <a:buFont typeface="Arial" panose="020B0604020202020204" pitchFamily="34" charset="0"/>
              <a:buNone/>
            </a:pPr>
            <a:endParaRPr lang="en-US" altLang="en-US"/>
          </a:p>
        </p:txBody>
      </p:sp>
      <p:grpSp>
        <p:nvGrpSpPr>
          <p:cNvPr id="51203" name="Group 1">
            <a:extLst>
              <a:ext uri="{FF2B5EF4-FFF2-40B4-BE49-F238E27FC236}">
                <a16:creationId xmlns:a16="http://schemas.microsoft.com/office/drawing/2014/main" id="{C6C890ED-FA09-88AE-3E6C-35E6507EEAC0}"/>
              </a:ext>
            </a:extLst>
          </p:cNvPr>
          <p:cNvGrpSpPr>
            <a:grpSpLocks/>
          </p:cNvGrpSpPr>
          <p:nvPr/>
        </p:nvGrpSpPr>
        <p:grpSpPr bwMode="auto">
          <a:xfrm>
            <a:off x="288925" y="355600"/>
            <a:ext cx="8382000" cy="660400"/>
            <a:chOff x="288977" y="355144"/>
            <a:chExt cx="8382000" cy="661312"/>
          </a:xfrm>
        </p:grpSpPr>
        <p:pic>
          <p:nvPicPr>
            <p:cNvPr id="51206" name="Picture 5" descr="Aging banner">
              <a:extLst>
                <a:ext uri="{FF2B5EF4-FFF2-40B4-BE49-F238E27FC236}">
                  <a16:creationId xmlns:a16="http://schemas.microsoft.com/office/drawing/2014/main" id="{D966672C-05CA-F1BE-15F4-FFD6066BB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2">
              <a:extLst>
                <a:ext uri="{FF2B5EF4-FFF2-40B4-BE49-F238E27FC236}">
                  <a16:creationId xmlns:a16="http://schemas.microsoft.com/office/drawing/2014/main" id="{A19E4E34-C01E-4864-4656-3433044736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51204" name="Picture 7" descr="DEP-rgb">
            <a:extLst>
              <a:ext uri="{FF2B5EF4-FFF2-40B4-BE49-F238E27FC236}">
                <a16:creationId xmlns:a16="http://schemas.microsoft.com/office/drawing/2014/main" id="{3699D0C4-2EA2-367F-1FAA-6A7B2F59F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
            <a:extLst>
              <a:ext uri="{FF2B5EF4-FFF2-40B4-BE49-F238E27FC236}">
                <a16:creationId xmlns:a16="http://schemas.microsoft.com/office/drawing/2014/main" id="{2BD2C1BB-C7C6-A7BF-D68C-EE68B72CE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6100"/>
          <a:stretch>
            <a:fillRect/>
          </a:stretch>
        </p:blipFill>
        <p:spPr bwMode="auto">
          <a:xfrm>
            <a:off x="1279525" y="2041525"/>
            <a:ext cx="6400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3384"/>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4E385A81-F6EC-3F2B-54E1-AFB5D6339476}"/>
              </a:ext>
            </a:extLst>
          </p:cNvPr>
          <p:cNvSpPr>
            <a:spLocks noGrp="1"/>
          </p:cNvSpPr>
          <p:nvPr>
            <p:ph idx="1"/>
          </p:nvPr>
        </p:nvSpPr>
        <p:spPr>
          <a:xfrm>
            <a:off x="361950" y="1371600"/>
            <a:ext cx="8229600" cy="3498850"/>
          </a:xfrm>
        </p:spPr>
        <p:txBody>
          <a:bodyPr/>
          <a:lstStyle/>
          <a:p>
            <a:pPr marL="0" indent="0">
              <a:buFont typeface="Arial" panose="020B0604020202020204" pitchFamily="34" charset="0"/>
              <a:buNone/>
              <a:defRPr/>
            </a:pPr>
            <a:r>
              <a:rPr lang="en-US" altLang="en-US" b="1" dirty="0"/>
              <a:t>12. Complete the following fields:</a:t>
            </a:r>
            <a:endParaRPr lang="en-US" altLang="en-US" sz="1400" dirty="0"/>
          </a:p>
          <a:p>
            <a:pPr>
              <a:lnSpc>
                <a:spcPct val="107000"/>
              </a:lnSpc>
              <a:spcBef>
                <a:spcPts val="0"/>
              </a:spcBef>
              <a:spcAft>
                <a:spcPts val="800"/>
              </a:spcAft>
              <a:buFont typeface="Symbol" panose="05050102010706020507" pitchFamily="18" charset="2"/>
              <a:buChar char=""/>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Indicate certification of application information by checking the related checkbox under the Electronic Signature Agreement.</a:t>
            </a:r>
            <a:endParaRPr lang="en-US" sz="11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Symbol" panose="05050102010706020507" pitchFamily="18" charset="2"/>
              <a:buChar char=""/>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Indicate identity as one of the following:</a:t>
            </a:r>
            <a:endParaRPr lang="en-US" sz="1100" dirty="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Courier New" panose="02070309020205020404" pitchFamily="49" charset="0"/>
              <a:buChar char="o"/>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I am the applicant.</a:t>
            </a:r>
            <a:endParaRPr lang="en-US" sz="1100" dirty="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Courier New" panose="02070309020205020404" pitchFamily="49" charset="0"/>
              <a:buChar char="o"/>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I am an authorized representative of the company, organization or local government.</a:t>
            </a:r>
            <a:endParaRPr lang="en-US" sz="1100" dirty="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Courier New" panose="02070309020205020404" pitchFamily="49" charset="0"/>
              <a:buChar char="o"/>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I am a “Certified” Partner representative.</a:t>
            </a:r>
            <a:endParaRPr lang="en-US" sz="11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Symbol" panose="05050102010706020507" pitchFamily="18" charset="2"/>
              <a:buChar char=""/>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Type your name in the “Type Name Here” block.  This will serve as your official e-signature and authorizes your application.</a:t>
            </a:r>
            <a:endParaRPr lang="en-US" sz="1100" dirty="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Symbol" panose="05050102010706020507" pitchFamily="18" charset="2"/>
              <a:buChar char=""/>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Check the “Electronic Attachment Agreement” box.</a:t>
            </a:r>
            <a:endParaRPr lang="en-US" sz="1100" dirty="0">
              <a:ea typeface="Calibri" panose="020F0502020204030204" pitchFamily="34" charset="0"/>
              <a:cs typeface="Times New Roman" panose="02020603050405020304" pitchFamily="18" charset="0"/>
            </a:endParaRPr>
          </a:p>
          <a:p>
            <a:pPr>
              <a:spcBef>
                <a:spcPts val="0"/>
              </a:spcBef>
              <a:spcAft>
                <a:spcPts val="0"/>
              </a:spcAft>
              <a:buFont typeface="Symbol" panose="05050102010706020507" pitchFamily="18" charset="2"/>
              <a:buChar char=""/>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Click on “Submit Application.”</a:t>
            </a:r>
            <a:endParaRPr lang="en-US" sz="1100" dirty="0">
              <a:ea typeface="Calibri" panose="020F0502020204030204" pitchFamily="34" charset="0"/>
              <a:cs typeface="Times New Roman" panose="02020603050405020304" pitchFamily="18" charset="0"/>
            </a:endParaRPr>
          </a:p>
          <a:p>
            <a:pPr marL="0" indent="0" eaLnBrk="1" hangingPunct="1">
              <a:buFont typeface="Arial" panose="020B0604020202020204" pitchFamily="34" charset="0"/>
              <a:buNone/>
              <a:defRPr/>
            </a:pPr>
            <a:endParaRPr lang="en-US" altLang="en-US" dirty="0"/>
          </a:p>
        </p:txBody>
      </p:sp>
      <p:grpSp>
        <p:nvGrpSpPr>
          <p:cNvPr id="53251" name="Group 1">
            <a:extLst>
              <a:ext uri="{FF2B5EF4-FFF2-40B4-BE49-F238E27FC236}">
                <a16:creationId xmlns:a16="http://schemas.microsoft.com/office/drawing/2014/main" id="{1137C9E0-01D0-1D2B-F091-E4FD6D92D9FF}"/>
              </a:ext>
            </a:extLst>
          </p:cNvPr>
          <p:cNvGrpSpPr>
            <a:grpSpLocks/>
          </p:cNvGrpSpPr>
          <p:nvPr/>
        </p:nvGrpSpPr>
        <p:grpSpPr bwMode="auto">
          <a:xfrm>
            <a:off x="288925" y="355600"/>
            <a:ext cx="8382000" cy="660400"/>
            <a:chOff x="288977" y="355144"/>
            <a:chExt cx="8382000" cy="661312"/>
          </a:xfrm>
        </p:grpSpPr>
        <p:pic>
          <p:nvPicPr>
            <p:cNvPr id="53253" name="Picture 5" descr="Aging banner">
              <a:extLst>
                <a:ext uri="{FF2B5EF4-FFF2-40B4-BE49-F238E27FC236}">
                  <a16:creationId xmlns:a16="http://schemas.microsoft.com/office/drawing/2014/main" id="{1895B504-379D-261A-E3DE-DC656AEF7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2">
              <a:extLst>
                <a:ext uri="{FF2B5EF4-FFF2-40B4-BE49-F238E27FC236}">
                  <a16:creationId xmlns:a16="http://schemas.microsoft.com/office/drawing/2014/main" id="{FBE99BB9-12C0-A923-7ECF-4B008DA68016}"/>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53252" name="Picture 7" descr="DEP-rgb">
            <a:extLst>
              <a:ext uri="{FF2B5EF4-FFF2-40B4-BE49-F238E27FC236}">
                <a16:creationId xmlns:a16="http://schemas.microsoft.com/office/drawing/2014/main" id="{EB7524F1-5347-EB65-CFE2-3C8AB4B20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45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B6549924-3F2C-3D6C-0267-FC007A8105D4}"/>
              </a:ext>
            </a:extLst>
          </p:cNvPr>
          <p:cNvSpPr>
            <a:spLocks noGrp="1"/>
          </p:cNvSpPr>
          <p:nvPr>
            <p:ph idx="1"/>
          </p:nvPr>
        </p:nvSpPr>
        <p:spPr>
          <a:xfrm>
            <a:off x="371475" y="1055688"/>
            <a:ext cx="8229600" cy="3498850"/>
          </a:xfrm>
        </p:spPr>
        <p:txBody>
          <a:bodyPr/>
          <a:lstStyle/>
          <a:p>
            <a:pPr marL="0" indent="0" eaLnBrk="1" hangingPunct="1">
              <a:buFont typeface="Arial" panose="020B0604020202020204" pitchFamily="34" charset="0"/>
              <a:buNone/>
            </a:pPr>
            <a:r>
              <a:rPr lang="en-US" altLang="en-US"/>
              <a:t>Application Certification</a:t>
            </a:r>
          </a:p>
        </p:txBody>
      </p:sp>
      <p:grpSp>
        <p:nvGrpSpPr>
          <p:cNvPr id="55299" name="Group 1">
            <a:extLst>
              <a:ext uri="{FF2B5EF4-FFF2-40B4-BE49-F238E27FC236}">
                <a16:creationId xmlns:a16="http://schemas.microsoft.com/office/drawing/2014/main" id="{4874368C-B14A-2E47-8C00-AA10B6926580}"/>
              </a:ext>
            </a:extLst>
          </p:cNvPr>
          <p:cNvGrpSpPr>
            <a:grpSpLocks/>
          </p:cNvGrpSpPr>
          <p:nvPr/>
        </p:nvGrpSpPr>
        <p:grpSpPr bwMode="auto">
          <a:xfrm>
            <a:off x="288925" y="355600"/>
            <a:ext cx="8382000" cy="660400"/>
            <a:chOff x="288977" y="355144"/>
            <a:chExt cx="8382000" cy="661312"/>
          </a:xfrm>
        </p:grpSpPr>
        <p:pic>
          <p:nvPicPr>
            <p:cNvPr id="55302" name="Picture 5" descr="Aging banner">
              <a:extLst>
                <a:ext uri="{FF2B5EF4-FFF2-40B4-BE49-F238E27FC236}">
                  <a16:creationId xmlns:a16="http://schemas.microsoft.com/office/drawing/2014/main" id="{24318653-EFA2-C400-C968-32D1BF065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2">
              <a:extLst>
                <a:ext uri="{FF2B5EF4-FFF2-40B4-BE49-F238E27FC236}">
                  <a16:creationId xmlns:a16="http://schemas.microsoft.com/office/drawing/2014/main" id="{0CE4460D-0E68-506E-C24F-3BED0787758B}"/>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55301" name="Picture 1">
            <a:extLst>
              <a:ext uri="{FF2B5EF4-FFF2-40B4-BE49-F238E27FC236}">
                <a16:creationId xmlns:a16="http://schemas.microsoft.com/office/drawing/2014/main" id="{3896C44F-5E0F-873E-3283-93F2E2ED8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475" y="1889125"/>
            <a:ext cx="54229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1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A7BAD3ED-9565-7356-C3F2-C53DF65D5246}"/>
              </a:ext>
            </a:extLst>
          </p:cNvPr>
          <p:cNvGrpSpPr>
            <a:grpSpLocks/>
          </p:cNvGrpSpPr>
          <p:nvPr/>
        </p:nvGrpSpPr>
        <p:grpSpPr bwMode="auto">
          <a:xfrm>
            <a:off x="288925" y="355600"/>
            <a:ext cx="8382000" cy="660400"/>
            <a:chOff x="288977" y="355144"/>
            <a:chExt cx="8382000" cy="661312"/>
          </a:xfrm>
        </p:grpSpPr>
        <p:pic>
          <p:nvPicPr>
            <p:cNvPr id="4102" name="Picture 5" descr="Aging banner">
              <a:extLst>
                <a:ext uri="{FF2B5EF4-FFF2-40B4-BE49-F238E27FC236}">
                  <a16:creationId xmlns:a16="http://schemas.microsoft.com/office/drawing/2014/main" id="{37B7394E-0F0F-E6E5-0C0C-59F7F9616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
              <a:extLst>
                <a:ext uri="{FF2B5EF4-FFF2-40B4-BE49-F238E27FC236}">
                  <a16:creationId xmlns:a16="http://schemas.microsoft.com/office/drawing/2014/main" id="{B41784D2-951E-51CF-4143-71FE96694F0B}"/>
                </a:ext>
              </a:extLst>
            </p:cNvPr>
            <p:cNvSpPr txBox="1">
              <a:spLocks noChangeArrowheads="1"/>
            </p:cNvSpPr>
            <p:nvPr/>
          </p:nvSpPr>
          <p:spPr bwMode="auto">
            <a:xfrm>
              <a:off x="308642" y="35514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800" dirty="0">
                  <a:solidFill>
                    <a:schemeClr val="bg1"/>
                  </a:solidFill>
                </a:rPr>
                <a:t>Orphan Oil and Gas Well Plugging Grant Program</a:t>
              </a:r>
            </a:p>
          </p:txBody>
        </p:sp>
      </p:grpSp>
      <p:pic>
        <p:nvPicPr>
          <p:cNvPr id="4099" name="Picture 7" descr="DEP-rgb">
            <a:extLst>
              <a:ext uri="{FF2B5EF4-FFF2-40B4-BE49-F238E27FC236}">
                <a16:creationId xmlns:a16="http://schemas.microsoft.com/office/drawing/2014/main" id="{B112510A-0BE6-E033-4DC4-5D804628F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ontent Placeholder 1">
            <a:extLst>
              <a:ext uri="{FF2B5EF4-FFF2-40B4-BE49-F238E27FC236}">
                <a16:creationId xmlns:a16="http://schemas.microsoft.com/office/drawing/2014/main" id="{63AB18FE-4504-E68D-D5DA-18C96437ACB8}"/>
              </a:ext>
            </a:extLst>
          </p:cNvPr>
          <p:cNvSpPr>
            <a:spLocks noGrp="1"/>
          </p:cNvSpPr>
          <p:nvPr>
            <p:ph idx="1"/>
          </p:nvPr>
        </p:nvSpPr>
        <p:spPr>
          <a:xfrm>
            <a:off x="423863" y="1447800"/>
            <a:ext cx="8229600" cy="4525963"/>
          </a:xfrm>
        </p:spPr>
        <p:txBody>
          <a:bodyPr/>
          <a:lstStyle/>
          <a:p>
            <a:pPr marL="0" indent="0" eaLnBrk="1" hangingPunct="1">
              <a:lnSpc>
                <a:spcPct val="150000"/>
              </a:lnSpc>
              <a:buNone/>
              <a:defRPr/>
            </a:pPr>
            <a:r>
              <a:rPr lang="en-US" altLang="en-US" dirty="0"/>
              <a:t>- In-person training sessions</a:t>
            </a:r>
          </a:p>
          <a:p>
            <a:pPr marL="0" indent="0" eaLnBrk="1" hangingPunct="1">
              <a:lnSpc>
                <a:spcPct val="150000"/>
              </a:lnSpc>
              <a:buNone/>
              <a:defRPr/>
            </a:pPr>
            <a:r>
              <a:rPr lang="en-US" altLang="en-US" dirty="0"/>
              <a:t>- Announcement of Grant Application Opening</a:t>
            </a:r>
          </a:p>
          <a:p>
            <a:pPr marL="0" indent="0" eaLnBrk="1" hangingPunct="1">
              <a:lnSpc>
                <a:spcPct val="150000"/>
              </a:lnSpc>
              <a:buNone/>
              <a:defRPr/>
            </a:pPr>
            <a:r>
              <a:rPr lang="en-US" altLang="en-US" dirty="0"/>
              <a:t>-Web-based Training</a:t>
            </a:r>
          </a:p>
          <a:p>
            <a:pPr marL="0" indent="0" eaLnBrk="1" hangingPunct="1">
              <a:lnSpc>
                <a:spcPct val="150000"/>
              </a:lnSpc>
              <a:buNone/>
              <a:defRPr/>
            </a:pPr>
            <a:r>
              <a:rPr lang="en-US" altLang="en-US" dirty="0"/>
              <a:t>	-Pre-application	</a:t>
            </a:r>
          </a:p>
          <a:p>
            <a:pPr marL="0" indent="0" eaLnBrk="1" hangingPunct="1">
              <a:lnSpc>
                <a:spcPct val="150000"/>
              </a:lnSpc>
              <a:buNone/>
              <a:defRPr/>
            </a:pPr>
            <a:r>
              <a:rPr lang="en-US" altLang="en-US" dirty="0"/>
              <a:t>	-Application	</a:t>
            </a:r>
          </a:p>
          <a:p>
            <a:pPr marL="0" indent="0" eaLnBrk="1" hangingPunct="1">
              <a:lnSpc>
                <a:spcPct val="150000"/>
              </a:lnSpc>
              <a:buNone/>
              <a:defRPr/>
            </a:pPr>
            <a:r>
              <a:rPr lang="en-US" altLang="en-US" dirty="0"/>
              <a:t>	-Post-application</a:t>
            </a:r>
          </a:p>
        </p:txBody>
      </p:sp>
    </p:spTree>
    <p:extLst>
      <p:ext uri="{BB962C8B-B14F-4D97-AF65-F5344CB8AC3E}">
        <p14:creationId xmlns:p14="http://schemas.microsoft.com/office/powerpoint/2010/main" val="3139858515"/>
      </p:ext>
    </p:extLst>
  </p:cSld>
  <p:clrMapOvr>
    <a:masterClrMapping/>
  </p:clrMapOvr>
  <p:transition advTm="7675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4FED3CD2-C1BA-6973-372A-DDD87175A070}"/>
              </a:ext>
            </a:extLst>
          </p:cNvPr>
          <p:cNvSpPr>
            <a:spLocks noGrp="1"/>
          </p:cNvSpPr>
          <p:nvPr>
            <p:ph idx="1"/>
          </p:nvPr>
        </p:nvSpPr>
        <p:spPr>
          <a:xfrm>
            <a:off x="384175" y="1016000"/>
            <a:ext cx="8229600" cy="3498850"/>
          </a:xfrm>
        </p:spPr>
        <p:txBody>
          <a:bodyPr/>
          <a:lstStyle/>
          <a:p>
            <a:pPr marL="0" indent="0">
              <a:buFont typeface="Arial" panose="020B0604020202020204" pitchFamily="34" charset="0"/>
              <a:buNone/>
            </a:pPr>
            <a:r>
              <a:rPr lang="en-US" altLang="en-US" b="1"/>
              <a:t>13.  Application Receipt Verification</a:t>
            </a:r>
            <a:endParaRPr lang="en-US" altLang="en-US" sz="1400"/>
          </a:p>
          <a:p>
            <a:pPr marL="0" indent="0" eaLnBrk="1" hangingPunct="1">
              <a:buFont typeface="Arial" panose="020B0604020202020204" pitchFamily="34" charset="0"/>
              <a:buNone/>
            </a:pPr>
            <a:endParaRPr lang="en-US" altLang="en-US"/>
          </a:p>
        </p:txBody>
      </p:sp>
      <p:grpSp>
        <p:nvGrpSpPr>
          <p:cNvPr id="57347" name="Group 1">
            <a:extLst>
              <a:ext uri="{FF2B5EF4-FFF2-40B4-BE49-F238E27FC236}">
                <a16:creationId xmlns:a16="http://schemas.microsoft.com/office/drawing/2014/main" id="{E18C2BD4-8E4C-9F34-1741-2E4360CB8832}"/>
              </a:ext>
            </a:extLst>
          </p:cNvPr>
          <p:cNvGrpSpPr>
            <a:grpSpLocks/>
          </p:cNvGrpSpPr>
          <p:nvPr/>
        </p:nvGrpSpPr>
        <p:grpSpPr bwMode="auto">
          <a:xfrm>
            <a:off x="288925" y="355600"/>
            <a:ext cx="8382000" cy="660400"/>
            <a:chOff x="288977" y="355144"/>
            <a:chExt cx="8382000" cy="661312"/>
          </a:xfrm>
        </p:grpSpPr>
        <p:pic>
          <p:nvPicPr>
            <p:cNvPr id="57352" name="Picture 5" descr="Aging banner">
              <a:extLst>
                <a:ext uri="{FF2B5EF4-FFF2-40B4-BE49-F238E27FC236}">
                  <a16:creationId xmlns:a16="http://schemas.microsoft.com/office/drawing/2014/main" id="{B845715B-DDAA-2562-292D-C490887D8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Rectangle 2">
              <a:extLst>
                <a:ext uri="{FF2B5EF4-FFF2-40B4-BE49-F238E27FC236}">
                  <a16:creationId xmlns:a16="http://schemas.microsoft.com/office/drawing/2014/main" id="{6D5D4F56-1769-3AF4-C61F-2052787025B2}"/>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57349" name="Picture 7" descr="Image of the Application Certification screen. ">
            <a:extLst>
              <a:ext uri="{FF2B5EF4-FFF2-40B4-BE49-F238E27FC236}">
                <a16:creationId xmlns:a16="http://schemas.microsoft.com/office/drawing/2014/main" id="{4FDBBA83-3918-5A3D-81E4-06AB5F215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677988"/>
            <a:ext cx="80264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BFB2431-15D0-01F1-9B9E-D737F357275B}"/>
              </a:ext>
            </a:extLst>
          </p:cNvPr>
          <p:cNvSpPr/>
          <p:nvPr/>
        </p:nvSpPr>
        <p:spPr>
          <a:xfrm>
            <a:off x="384175" y="4689475"/>
            <a:ext cx="2206625" cy="561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a:extLst>
              <a:ext uri="{FF2B5EF4-FFF2-40B4-BE49-F238E27FC236}">
                <a16:creationId xmlns:a16="http://schemas.microsoft.com/office/drawing/2014/main" id="{830B157B-169D-833D-7FE4-DA67E4D5CC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718" y="4139406"/>
            <a:ext cx="3009857" cy="135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E24DEAAE-1BBE-56C7-057E-7665D3A4807F}"/>
              </a:ext>
            </a:extLst>
          </p:cNvPr>
          <p:cNvGrpSpPr/>
          <p:nvPr/>
        </p:nvGrpSpPr>
        <p:grpSpPr>
          <a:xfrm>
            <a:off x="4176986" y="4701250"/>
            <a:ext cx="972000" cy="267480"/>
            <a:chOff x="4176986" y="4701250"/>
            <a:chExt cx="972000" cy="26748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8B3E479-2408-53F2-E5D4-D56D41A247AD}"/>
                    </a:ext>
                  </a:extLst>
                </p14:cNvPr>
                <p14:cNvContentPartPr/>
                <p14:nvPr/>
              </p14:nvContentPartPr>
              <p14:xfrm>
                <a:off x="4176986" y="4825090"/>
                <a:ext cx="966240" cy="360"/>
              </p14:xfrm>
            </p:contentPart>
          </mc:Choice>
          <mc:Fallback xmlns="">
            <p:pic>
              <p:nvPicPr>
                <p:cNvPr id="8" name="Ink 7">
                  <a:extLst>
                    <a:ext uri="{FF2B5EF4-FFF2-40B4-BE49-F238E27FC236}">
                      <a16:creationId xmlns:a16="http://schemas.microsoft.com/office/drawing/2014/main" id="{18B3E479-2408-53F2-E5D4-D56D41A247AD}"/>
                    </a:ext>
                  </a:extLst>
                </p:cNvPr>
                <p:cNvPicPr/>
                <p:nvPr/>
              </p:nvPicPr>
              <p:blipFill>
                <a:blip r:embed="rId7"/>
                <a:stretch>
                  <a:fillRect/>
                </a:stretch>
              </p:blipFill>
              <p:spPr>
                <a:xfrm>
                  <a:off x="4170866" y="4818970"/>
                  <a:ext cx="978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F8E2523-54D1-5EC1-3D7F-6294DA6EA771}"/>
                    </a:ext>
                  </a:extLst>
                </p14:cNvPr>
                <p14:cNvContentPartPr/>
                <p14:nvPr/>
              </p14:nvContentPartPr>
              <p14:xfrm>
                <a:off x="5038106" y="4825090"/>
                <a:ext cx="110880" cy="143640"/>
              </p14:xfrm>
            </p:contentPart>
          </mc:Choice>
          <mc:Fallback xmlns="">
            <p:pic>
              <p:nvPicPr>
                <p:cNvPr id="9" name="Ink 8">
                  <a:extLst>
                    <a:ext uri="{FF2B5EF4-FFF2-40B4-BE49-F238E27FC236}">
                      <a16:creationId xmlns:a16="http://schemas.microsoft.com/office/drawing/2014/main" id="{4F8E2523-54D1-5EC1-3D7F-6294DA6EA771}"/>
                    </a:ext>
                  </a:extLst>
                </p:cNvPr>
                <p:cNvPicPr/>
                <p:nvPr/>
              </p:nvPicPr>
              <p:blipFill>
                <a:blip r:embed="rId9"/>
                <a:stretch>
                  <a:fillRect/>
                </a:stretch>
              </p:blipFill>
              <p:spPr>
                <a:xfrm>
                  <a:off x="5031986" y="4818970"/>
                  <a:ext cx="123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3D17505-781C-D7EE-AE5E-5B6CD706BD15}"/>
                    </a:ext>
                  </a:extLst>
                </p14:cNvPr>
                <p14:cNvContentPartPr/>
                <p14:nvPr/>
              </p14:nvContentPartPr>
              <p14:xfrm>
                <a:off x="5007506" y="4701250"/>
                <a:ext cx="129600" cy="111600"/>
              </p14:xfrm>
            </p:contentPart>
          </mc:Choice>
          <mc:Fallback xmlns="">
            <p:pic>
              <p:nvPicPr>
                <p:cNvPr id="11" name="Ink 10">
                  <a:extLst>
                    <a:ext uri="{FF2B5EF4-FFF2-40B4-BE49-F238E27FC236}">
                      <a16:creationId xmlns:a16="http://schemas.microsoft.com/office/drawing/2014/main" id="{F3D17505-781C-D7EE-AE5E-5B6CD706BD15}"/>
                    </a:ext>
                  </a:extLst>
                </p:cNvPr>
                <p:cNvPicPr/>
                <p:nvPr/>
              </p:nvPicPr>
              <p:blipFill>
                <a:blip r:embed="rId11"/>
                <a:stretch>
                  <a:fillRect/>
                </a:stretch>
              </p:blipFill>
              <p:spPr>
                <a:xfrm>
                  <a:off x="5001386" y="4695130"/>
                  <a:ext cx="14184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4B07E2C2-EADE-D62F-CB0D-B3796CC8D479}"/>
                  </a:ext>
                </a:extLst>
              </p14:cNvPr>
              <p14:cNvContentPartPr/>
              <p14:nvPr/>
            </p14:nvContentPartPr>
            <p14:xfrm>
              <a:off x="10423706" y="4899970"/>
              <a:ext cx="33840" cy="360"/>
            </p14:xfrm>
          </p:contentPart>
        </mc:Choice>
        <mc:Fallback xmlns="">
          <p:pic>
            <p:nvPicPr>
              <p:cNvPr id="13" name="Ink 12">
                <a:extLst>
                  <a:ext uri="{FF2B5EF4-FFF2-40B4-BE49-F238E27FC236}">
                    <a16:creationId xmlns:a16="http://schemas.microsoft.com/office/drawing/2014/main" id="{4B07E2C2-EADE-D62F-CB0D-B3796CC8D479}"/>
                  </a:ext>
                </a:extLst>
              </p:cNvPr>
              <p:cNvPicPr/>
              <p:nvPr/>
            </p:nvPicPr>
            <p:blipFill>
              <a:blip r:embed="rId13"/>
              <a:stretch>
                <a:fillRect/>
              </a:stretch>
            </p:blipFill>
            <p:spPr>
              <a:xfrm>
                <a:off x="10417586" y="4893850"/>
                <a:ext cx="46080" cy="12600"/>
              </a:xfrm>
              <a:prstGeom prst="rect">
                <a:avLst/>
              </a:prstGeom>
            </p:spPr>
          </p:pic>
        </mc:Fallback>
      </mc:AlternateContent>
    </p:spTree>
  </p:cSld>
  <p:clrMapOvr>
    <a:masterClrMapping/>
  </p:clrMapOvr>
  <p:transition advTm="1236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0C34B25C-8537-3346-7B5C-F98BA8A1C80F}"/>
              </a:ext>
            </a:extLst>
          </p:cNvPr>
          <p:cNvSpPr>
            <a:spLocks noGrp="1"/>
          </p:cNvSpPr>
          <p:nvPr>
            <p:ph idx="1"/>
          </p:nvPr>
        </p:nvSpPr>
        <p:spPr>
          <a:xfrm>
            <a:off x="609600" y="1524000"/>
            <a:ext cx="8229600" cy="3498850"/>
          </a:xfrm>
        </p:spPr>
        <p:txBody>
          <a:bodyPr/>
          <a:lstStyle/>
          <a:p>
            <a:pPr marL="0" indent="0">
              <a:spcBef>
                <a:spcPct val="0"/>
              </a:spcBef>
              <a:buFont typeface="Arial" panose="020B0604020202020204" pitchFamily="34" charset="0"/>
              <a:buNone/>
            </a:pPr>
            <a:r>
              <a:rPr lang="en-US" altLang="en-US">
                <a:cs typeface="Calibri" panose="020F0502020204030204" pitchFamily="34" charset="0"/>
              </a:rPr>
              <a:t>If you have </a:t>
            </a:r>
            <a:r>
              <a:rPr lang="en-US" altLang="en-US" b="1">
                <a:cs typeface="Calibri" panose="020F0502020204030204" pitchFamily="34" charset="0"/>
              </a:rPr>
              <a:t>questions</a:t>
            </a:r>
            <a:r>
              <a:rPr lang="en-US" altLang="en-US">
                <a:cs typeface="Calibri" panose="020F0502020204030204" pitchFamily="34" charset="0"/>
              </a:rPr>
              <a:t> completing the application, please contact Enterprise eGrants Customer Service Center at 1-833-448-0647 or email at </a:t>
            </a:r>
            <a:r>
              <a:rPr lang="en-US" altLang="en-US" u="sng">
                <a:solidFill>
                  <a:srgbClr val="0563C1"/>
                </a:solidFill>
                <a:cs typeface="Calibri" panose="020F0502020204030204" pitchFamily="34" charset="0"/>
                <a:hlinkClick r:id="rId3"/>
              </a:rPr>
              <a:t>egrantshelp@pa.gov</a:t>
            </a:r>
            <a:r>
              <a:rPr lang="en-US" altLang="en-US">
                <a:cs typeface="Calibri" panose="020F0502020204030204" pitchFamily="34" charset="0"/>
              </a:rPr>
              <a:t>.  Operating hours are Monday through Friday from 8:30 am to 6:00 pm EST.</a:t>
            </a:r>
          </a:p>
        </p:txBody>
      </p:sp>
      <p:grpSp>
        <p:nvGrpSpPr>
          <p:cNvPr id="59395" name="Group 1">
            <a:extLst>
              <a:ext uri="{FF2B5EF4-FFF2-40B4-BE49-F238E27FC236}">
                <a16:creationId xmlns:a16="http://schemas.microsoft.com/office/drawing/2014/main" id="{998D939E-62FD-88C7-1A61-FDE7B5566435}"/>
              </a:ext>
            </a:extLst>
          </p:cNvPr>
          <p:cNvGrpSpPr>
            <a:grpSpLocks/>
          </p:cNvGrpSpPr>
          <p:nvPr/>
        </p:nvGrpSpPr>
        <p:grpSpPr bwMode="auto">
          <a:xfrm>
            <a:off x="288925" y="355600"/>
            <a:ext cx="8382000" cy="660400"/>
            <a:chOff x="288977" y="355144"/>
            <a:chExt cx="8382000" cy="661312"/>
          </a:xfrm>
        </p:grpSpPr>
        <p:pic>
          <p:nvPicPr>
            <p:cNvPr id="59397" name="Picture 5" descr="Aging banner">
              <a:extLst>
                <a:ext uri="{FF2B5EF4-FFF2-40B4-BE49-F238E27FC236}">
                  <a16:creationId xmlns:a16="http://schemas.microsoft.com/office/drawing/2014/main" id="{BE7C24DF-9E50-D018-148F-DF4EFB465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2">
              <a:extLst>
                <a:ext uri="{FF2B5EF4-FFF2-40B4-BE49-F238E27FC236}">
                  <a16:creationId xmlns:a16="http://schemas.microsoft.com/office/drawing/2014/main" id="{8AE98896-C64E-76FE-224E-2E2FB0745C14}"/>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59396" name="Picture 7" descr="DEP-rgb">
            <a:extLst>
              <a:ext uri="{FF2B5EF4-FFF2-40B4-BE49-F238E27FC236}">
                <a16:creationId xmlns:a16="http://schemas.microsoft.com/office/drawing/2014/main" id="{F0B33DE4-2543-7982-3B07-FD6BAEF59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7264"/>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BFACA3FE-40B8-F319-5C39-CC864069D734}"/>
              </a:ext>
            </a:extLst>
          </p:cNvPr>
          <p:cNvSpPr>
            <a:spLocks noGrp="1"/>
          </p:cNvSpPr>
          <p:nvPr>
            <p:ph idx="1"/>
          </p:nvPr>
        </p:nvSpPr>
        <p:spPr>
          <a:xfrm>
            <a:off x="609600" y="1524000"/>
            <a:ext cx="8229600" cy="3498850"/>
          </a:xfrm>
        </p:spPr>
        <p:txBody>
          <a:bodyPr/>
          <a:lstStyle/>
          <a:p>
            <a:pPr marL="0" indent="0">
              <a:spcBef>
                <a:spcPct val="0"/>
              </a:spcBef>
              <a:buFont typeface="Arial" panose="020B0604020202020204" pitchFamily="34" charset="0"/>
              <a:buNone/>
            </a:pPr>
            <a:r>
              <a:rPr lang="en-US" altLang="en-US" sz="2800" dirty="0">
                <a:cs typeface="Calibri" panose="020F0502020204030204" pitchFamily="34" charset="0"/>
              </a:rPr>
              <a:t>- 15 Days for decision</a:t>
            </a:r>
          </a:p>
          <a:p>
            <a:pPr marL="0" indent="0">
              <a:spcBef>
                <a:spcPct val="0"/>
              </a:spcBef>
              <a:buFont typeface="Arial" panose="020B0604020202020204" pitchFamily="34" charset="0"/>
              <a:buNone/>
            </a:pPr>
            <a:r>
              <a:rPr lang="en-US" altLang="en-US" sz="2800" dirty="0">
                <a:cs typeface="Calibri" panose="020F0502020204030204" pitchFamily="34" charset="0"/>
              </a:rPr>
              <a:t>	-Incomplete Applications</a:t>
            </a:r>
          </a:p>
          <a:p>
            <a:pPr marL="0" indent="0">
              <a:spcBef>
                <a:spcPct val="0"/>
              </a:spcBef>
              <a:buFont typeface="Arial" panose="020B0604020202020204" pitchFamily="34" charset="0"/>
              <a:buNone/>
            </a:pPr>
            <a:r>
              <a:rPr lang="en-US" altLang="en-US" sz="2800" dirty="0">
                <a:cs typeface="Calibri" panose="020F0502020204030204" pitchFamily="34" charset="0"/>
              </a:rPr>
              <a:t>-Approval Letter Sent</a:t>
            </a:r>
          </a:p>
          <a:p>
            <a:pPr marL="0" indent="0">
              <a:spcBef>
                <a:spcPct val="0"/>
              </a:spcBef>
              <a:buFont typeface="Arial" panose="020B0604020202020204" pitchFamily="34" charset="0"/>
              <a:buNone/>
            </a:pPr>
            <a:r>
              <a:rPr lang="en-US" altLang="en-US" sz="2800" dirty="0">
                <a:cs typeface="Calibri" panose="020F0502020204030204" pitchFamily="34" charset="0"/>
              </a:rPr>
              <a:t>-Grant Agreement</a:t>
            </a:r>
          </a:p>
          <a:p>
            <a:pPr marL="0" indent="0">
              <a:spcBef>
                <a:spcPct val="0"/>
              </a:spcBef>
              <a:buFont typeface="Arial" panose="020B0604020202020204" pitchFamily="34" charset="0"/>
              <a:buNone/>
            </a:pPr>
            <a:r>
              <a:rPr lang="en-US" altLang="en-US" sz="2800" dirty="0">
                <a:cs typeface="Calibri" panose="020F0502020204030204" pitchFamily="34" charset="0"/>
              </a:rPr>
              <a:t>	-Wage Determination	</a:t>
            </a:r>
          </a:p>
          <a:p>
            <a:pPr marL="0" indent="0">
              <a:spcBef>
                <a:spcPct val="0"/>
              </a:spcBef>
              <a:buFont typeface="Arial" panose="020B0604020202020204" pitchFamily="34" charset="0"/>
              <a:buNone/>
            </a:pPr>
            <a:r>
              <a:rPr lang="en-US" altLang="en-US" sz="2800" dirty="0">
                <a:cs typeface="Calibri" panose="020F0502020204030204" pitchFamily="34" charset="0"/>
              </a:rPr>
              <a:t>	-Certified Payroll Form</a:t>
            </a:r>
          </a:p>
          <a:p>
            <a:pPr marL="0" indent="0">
              <a:spcBef>
                <a:spcPct val="0"/>
              </a:spcBef>
              <a:buFont typeface="Arial" panose="020B0604020202020204" pitchFamily="34" charset="0"/>
              <a:buNone/>
            </a:pPr>
            <a:r>
              <a:rPr lang="en-US" altLang="en-US" sz="2800" dirty="0">
                <a:cs typeface="Calibri" panose="020F0502020204030204" pitchFamily="34" charset="0"/>
              </a:rPr>
              <a:t>	-Reimbursement Forms</a:t>
            </a:r>
          </a:p>
          <a:p>
            <a:pPr marL="0" indent="0">
              <a:spcBef>
                <a:spcPct val="0"/>
              </a:spcBef>
              <a:buFont typeface="Arial" panose="020B0604020202020204" pitchFamily="34" charset="0"/>
              <a:buNone/>
            </a:pPr>
            <a:r>
              <a:rPr lang="en-US" altLang="en-US" sz="2800" dirty="0">
                <a:cs typeface="Calibri" panose="020F0502020204030204" pitchFamily="34" charset="0"/>
              </a:rPr>
              <a:t>	-Other forms and requirements</a:t>
            </a:r>
          </a:p>
          <a:p>
            <a:pPr marL="0" indent="0">
              <a:spcBef>
                <a:spcPct val="0"/>
              </a:spcBef>
              <a:buFont typeface="Arial" panose="020B0604020202020204" pitchFamily="34" charset="0"/>
              <a:buNone/>
            </a:pPr>
            <a:r>
              <a:rPr lang="en-US" altLang="en-US" sz="2800" dirty="0">
                <a:cs typeface="Calibri" panose="020F0502020204030204" pitchFamily="34" charset="0"/>
              </a:rPr>
              <a:t>	-Notice to Proceed</a:t>
            </a:r>
          </a:p>
          <a:p>
            <a:pPr marL="0" indent="0">
              <a:spcBef>
                <a:spcPct val="0"/>
              </a:spcBef>
              <a:buFont typeface="Arial" panose="020B0604020202020204" pitchFamily="34" charset="0"/>
              <a:buNone/>
            </a:pPr>
            <a:r>
              <a:rPr lang="en-US" altLang="en-US" sz="2800" dirty="0">
                <a:cs typeface="Calibri" panose="020F0502020204030204" pitchFamily="34" charset="0"/>
              </a:rPr>
              <a:t>	-Sign within 45 days</a:t>
            </a:r>
          </a:p>
        </p:txBody>
      </p:sp>
      <p:grpSp>
        <p:nvGrpSpPr>
          <p:cNvPr id="61443" name="Group 1">
            <a:extLst>
              <a:ext uri="{FF2B5EF4-FFF2-40B4-BE49-F238E27FC236}">
                <a16:creationId xmlns:a16="http://schemas.microsoft.com/office/drawing/2014/main" id="{8BFB3F2D-0290-9AED-0F19-595BFFC37177}"/>
              </a:ext>
            </a:extLst>
          </p:cNvPr>
          <p:cNvGrpSpPr>
            <a:grpSpLocks/>
          </p:cNvGrpSpPr>
          <p:nvPr/>
        </p:nvGrpSpPr>
        <p:grpSpPr bwMode="auto">
          <a:xfrm>
            <a:off x="288925" y="355600"/>
            <a:ext cx="8382000" cy="660400"/>
            <a:chOff x="288977" y="355144"/>
            <a:chExt cx="8382000" cy="661312"/>
          </a:xfrm>
        </p:grpSpPr>
        <p:pic>
          <p:nvPicPr>
            <p:cNvPr id="61445" name="Picture 5" descr="Aging banner">
              <a:extLst>
                <a:ext uri="{FF2B5EF4-FFF2-40B4-BE49-F238E27FC236}">
                  <a16:creationId xmlns:a16="http://schemas.microsoft.com/office/drawing/2014/main" id="{A1C5F5E4-62CC-B1E9-DC4C-F6BB21FE1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2">
              <a:extLst>
                <a:ext uri="{FF2B5EF4-FFF2-40B4-BE49-F238E27FC236}">
                  <a16:creationId xmlns:a16="http://schemas.microsoft.com/office/drawing/2014/main" id="{94E9AE8F-B88B-F840-CD7C-A620EB350FAA}"/>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Post-Application</a:t>
              </a:r>
            </a:p>
          </p:txBody>
        </p:sp>
      </p:grpSp>
      <p:pic>
        <p:nvPicPr>
          <p:cNvPr id="61444" name="Picture 7" descr="DEP-rgb">
            <a:extLst>
              <a:ext uri="{FF2B5EF4-FFF2-40B4-BE49-F238E27FC236}">
                <a16:creationId xmlns:a16="http://schemas.microsoft.com/office/drawing/2014/main" id="{3FF6DDE6-0E69-565B-6067-D467258CF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95002"/>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9BB4BDA4-DC7B-2FD4-5631-C8D4ECD34DE8}"/>
              </a:ext>
            </a:extLst>
          </p:cNvPr>
          <p:cNvSpPr>
            <a:spLocks noGrp="1"/>
          </p:cNvSpPr>
          <p:nvPr>
            <p:ph idx="1"/>
          </p:nvPr>
        </p:nvSpPr>
        <p:spPr>
          <a:xfrm>
            <a:off x="390525" y="1295400"/>
            <a:ext cx="8229600" cy="4376738"/>
          </a:xfrm>
        </p:spPr>
        <p:txBody>
          <a:bodyPr/>
          <a:lstStyle/>
          <a:p>
            <a:pPr marL="0" indent="0" algn="ctr" eaLnBrk="1" hangingPunct="1">
              <a:buFont typeface="Arial" panose="020B0604020202020204" pitchFamily="34" charset="0"/>
              <a:buNone/>
            </a:pPr>
            <a:r>
              <a:rPr lang="en-US" altLang="en-US" dirty="0"/>
              <a:t>Questions?</a:t>
            </a:r>
          </a:p>
          <a:p>
            <a:pPr marL="0" indent="0" eaLnBrk="1" hangingPunct="1">
              <a:buFont typeface="Arial" panose="020B0604020202020204" pitchFamily="34" charset="0"/>
              <a:buNone/>
            </a:pPr>
            <a:r>
              <a:rPr lang="en-US" altLang="en-US" sz="2800" dirty="0">
                <a:hlinkClick r:id="rId3"/>
              </a:rPr>
              <a:t>Orphan Well Plugging Grant Program Webpage</a:t>
            </a:r>
            <a:endParaRPr lang="en-US" altLang="en-US" sz="2800" dirty="0"/>
          </a:p>
          <a:p>
            <a:pPr marL="0" indent="0" eaLnBrk="1" hangingPunct="1">
              <a:buFont typeface="Arial" panose="020B0604020202020204" pitchFamily="34" charset="0"/>
              <a:buNone/>
            </a:pPr>
            <a:endParaRPr lang="en-US" altLang="en-US" sz="2800" dirty="0">
              <a:solidFill>
                <a:srgbClr val="464646"/>
              </a:solidFill>
            </a:endParaRPr>
          </a:p>
          <a:p>
            <a:pPr marL="0" indent="0" eaLnBrk="1" hangingPunct="1">
              <a:buFont typeface="Arial" panose="020B0604020202020204" pitchFamily="34" charset="0"/>
              <a:buNone/>
            </a:pPr>
            <a:r>
              <a:rPr lang="en-US" altLang="en-US" sz="2800" dirty="0">
                <a:solidFill>
                  <a:srgbClr val="464646"/>
                </a:solidFill>
              </a:rPr>
              <a:t>Please reference the </a:t>
            </a:r>
            <a:r>
              <a:rPr lang="en-US" altLang="en-US" sz="2800" u="sng" dirty="0">
                <a:solidFill>
                  <a:srgbClr val="2A578D"/>
                </a:solidFill>
                <a:hlinkClick r:id="rId4"/>
              </a:rPr>
              <a:t>Orphan Well Plugging Grant frequently asked questions (FAQ) document</a:t>
            </a:r>
            <a:r>
              <a:rPr lang="en-US" altLang="en-US" sz="2800" dirty="0">
                <a:solidFill>
                  <a:srgbClr val="464646"/>
                </a:solidFill>
              </a:rPr>
              <a:t>. Should you have any specific questions about this grant program, please contact the Department via e-mail at </a:t>
            </a:r>
            <a:r>
              <a:rPr lang="en-US" sz="2800" u="sng" dirty="0">
                <a:solidFill>
                  <a:srgbClr val="0563C1"/>
                </a:solidFill>
                <a:effectLst/>
                <a:latin typeface="Calibri" panose="020F0502020204030204" pitchFamily="34" charset="0"/>
                <a:ea typeface="Calibri" panose="020F0502020204030204" pitchFamily="34" charset="0"/>
                <a:hlinkClick r:id="rId5"/>
              </a:rPr>
              <a:t>RA-EPORPHANGRANT@pa.gov</a:t>
            </a:r>
            <a:endParaRPr lang="en-US" altLang="en-US" sz="2800" dirty="0">
              <a:solidFill>
                <a:srgbClr val="464646"/>
              </a:solidFill>
            </a:endParaRPr>
          </a:p>
          <a:p>
            <a:pPr marL="0" indent="0" eaLnBrk="1" hangingPunct="1">
              <a:buFont typeface="Arial" panose="020B0604020202020204" pitchFamily="34" charset="0"/>
              <a:buNone/>
            </a:pPr>
            <a:r>
              <a:rPr lang="en-US" altLang="en-US" sz="2800" dirty="0">
                <a:solidFill>
                  <a:srgbClr val="464646"/>
                </a:solidFill>
              </a:rPr>
              <a:t>-Future “in-person” trainings upon</a:t>
            </a:r>
          </a:p>
          <a:p>
            <a:pPr marL="0" indent="0" eaLnBrk="1" hangingPunct="1">
              <a:buFont typeface="Arial" panose="020B0604020202020204" pitchFamily="34" charset="0"/>
              <a:buNone/>
            </a:pPr>
            <a:r>
              <a:rPr lang="en-US" altLang="en-US" sz="2800" dirty="0">
                <a:solidFill>
                  <a:srgbClr val="464646"/>
                </a:solidFill>
              </a:rPr>
              <a:t>DOI award</a:t>
            </a:r>
          </a:p>
          <a:p>
            <a:pPr marL="0" indent="0" eaLnBrk="1" hangingPunct="1">
              <a:buFont typeface="Arial" panose="020B0604020202020204" pitchFamily="34" charset="0"/>
              <a:buNone/>
            </a:pPr>
            <a:endParaRPr lang="en-US" altLang="en-US" sz="2800" dirty="0"/>
          </a:p>
          <a:p>
            <a:pPr marL="0" indent="0" eaLnBrk="1" hangingPunct="1">
              <a:buFont typeface="Arial" panose="020B0604020202020204" pitchFamily="34" charset="0"/>
              <a:buNone/>
            </a:pPr>
            <a:endParaRPr lang="en-US" altLang="en-US" dirty="0"/>
          </a:p>
        </p:txBody>
      </p:sp>
      <p:grpSp>
        <p:nvGrpSpPr>
          <p:cNvPr id="63491" name="Group 1">
            <a:extLst>
              <a:ext uri="{FF2B5EF4-FFF2-40B4-BE49-F238E27FC236}">
                <a16:creationId xmlns:a16="http://schemas.microsoft.com/office/drawing/2014/main" id="{1E2B00A2-607C-3ACF-F462-8F26790BA71D}"/>
              </a:ext>
            </a:extLst>
          </p:cNvPr>
          <p:cNvGrpSpPr>
            <a:grpSpLocks/>
          </p:cNvGrpSpPr>
          <p:nvPr/>
        </p:nvGrpSpPr>
        <p:grpSpPr bwMode="auto">
          <a:xfrm>
            <a:off x="288925" y="355600"/>
            <a:ext cx="8382000" cy="660400"/>
            <a:chOff x="288977" y="355144"/>
            <a:chExt cx="8382000" cy="661312"/>
          </a:xfrm>
        </p:grpSpPr>
        <p:pic>
          <p:nvPicPr>
            <p:cNvPr id="63493" name="Picture 5" descr="Aging banner">
              <a:extLst>
                <a:ext uri="{FF2B5EF4-FFF2-40B4-BE49-F238E27FC236}">
                  <a16:creationId xmlns:a16="http://schemas.microsoft.com/office/drawing/2014/main" id="{3ECC28E0-55A0-A950-2715-9CEC51ABE5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ectangle 2">
              <a:extLst>
                <a:ext uri="{FF2B5EF4-FFF2-40B4-BE49-F238E27FC236}">
                  <a16:creationId xmlns:a16="http://schemas.microsoft.com/office/drawing/2014/main" id="{309CE0C4-9254-ACF9-5C3D-DECA9EA5774D}"/>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spTree>
  </p:cSld>
  <p:clrMapOvr>
    <a:masterClrMapping/>
  </p:clrMapOvr>
  <p:transition advTm="81535"/>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ABE5FC7-5E75-7BB3-D2CB-F3B189B20D10}"/>
              </a:ext>
            </a:extLst>
          </p:cNvPr>
          <p:cNvSpPr>
            <a:spLocks noGrp="1"/>
          </p:cNvSpPr>
          <p:nvPr>
            <p:ph type="ctrTitle"/>
          </p:nvPr>
        </p:nvSpPr>
        <p:spPr>
          <a:xfrm>
            <a:off x="266700" y="1752600"/>
            <a:ext cx="8610600" cy="4386263"/>
          </a:xfrm>
        </p:spPr>
        <p:txBody>
          <a:bodyPr/>
          <a:lstStyle/>
          <a:p>
            <a:pPr eaLnBrk="1" hangingPunct="1"/>
            <a:br>
              <a:rPr lang="en-US" altLang="en-US" b="1" dirty="0"/>
            </a:br>
            <a:r>
              <a:rPr lang="en-US" altLang="en-US" b="1" dirty="0"/>
              <a:t>Joe Gaboff</a:t>
            </a:r>
            <a:br>
              <a:rPr lang="en-US" altLang="en-US" b="1" dirty="0"/>
            </a:br>
            <a:r>
              <a:rPr lang="en-US" altLang="en-US" b="1" dirty="0"/>
              <a:t>Oil and Gas Program Specialist</a:t>
            </a:r>
            <a:br>
              <a:rPr lang="en-US" altLang="en-US" b="1" dirty="0"/>
            </a:br>
            <a:r>
              <a:rPr lang="en-US" altLang="en-US" b="1" dirty="0"/>
              <a:t>Bureau of Oil &amp; Gas Planning and Program Management</a:t>
            </a:r>
            <a:br>
              <a:rPr lang="en-US" altLang="en-US" b="1" dirty="0"/>
            </a:br>
            <a:r>
              <a:rPr lang="en-US" altLang="en-US" b="1" dirty="0"/>
              <a:t>jgaboff@pa.gov</a:t>
            </a:r>
            <a:br>
              <a:rPr lang="en-US" altLang="en-US" b="1" dirty="0"/>
            </a:br>
            <a:br>
              <a:rPr lang="en-US" altLang="en-US" b="1" dirty="0"/>
            </a:br>
            <a:br>
              <a:rPr lang="en-US" altLang="en-US" b="1" dirty="0"/>
            </a:br>
            <a:endParaRPr lang="en-US" altLang="en-US" b="1" dirty="0"/>
          </a:p>
        </p:txBody>
      </p:sp>
      <p:sp>
        <p:nvSpPr>
          <p:cNvPr id="65539" name="TextBox 5">
            <a:extLst>
              <a:ext uri="{FF2B5EF4-FFF2-40B4-BE49-F238E27FC236}">
                <a16:creationId xmlns:a16="http://schemas.microsoft.com/office/drawing/2014/main" id="{38B4C4F7-8F30-D099-9569-40F0BE66CE1D}"/>
              </a:ext>
            </a:extLst>
          </p:cNvPr>
          <p:cNvSpPr txBox="1">
            <a:spLocks noChangeArrowheads="1"/>
          </p:cNvSpPr>
          <p:nvPr/>
        </p:nvSpPr>
        <p:spPr bwMode="auto">
          <a:xfrm>
            <a:off x="2895600" y="55626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65540" name="Picture 1">
            <a:extLst>
              <a:ext uri="{FF2B5EF4-FFF2-40B4-BE49-F238E27FC236}">
                <a16:creationId xmlns:a16="http://schemas.microsoft.com/office/drawing/2014/main" id="{BF6A1071-D999-E596-0F9D-B8ED0E6F4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25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a:extLst>
              <a:ext uri="{FF2B5EF4-FFF2-40B4-BE49-F238E27FC236}">
                <a16:creationId xmlns:a16="http://schemas.microsoft.com/office/drawing/2014/main" id="{A7BAD3ED-9565-7356-C3F2-C53DF65D5246}"/>
              </a:ext>
            </a:extLst>
          </p:cNvPr>
          <p:cNvGrpSpPr>
            <a:grpSpLocks/>
          </p:cNvGrpSpPr>
          <p:nvPr/>
        </p:nvGrpSpPr>
        <p:grpSpPr bwMode="auto">
          <a:xfrm>
            <a:off x="288925" y="355600"/>
            <a:ext cx="8382000" cy="660400"/>
            <a:chOff x="288977" y="355144"/>
            <a:chExt cx="8382000" cy="661312"/>
          </a:xfrm>
        </p:grpSpPr>
        <p:pic>
          <p:nvPicPr>
            <p:cNvPr id="4102" name="Picture 5" descr="Aging banner">
              <a:extLst>
                <a:ext uri="{FF2B5EF4-FFF2-40B4-BE49-F238E27FC236}">
                  <a16:creationId xmlns:a16="http://schemas.microsoft.com/office/drawing/2014/main" id="{37B7394E-0F0F-E6E5-0C0C-59F7F9616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
              <a:extLst>
                <a:ext uri="{FF2B5EF4-FFF2-40B4-BE49-F238E27FC236}">
                  <a16:creationId xmlns:a16="http://schemas.microsoft.com/office/drawing/2014/main" id="{B41784D2-951E-51CF-4143-71FE96694F0B}"/>
                </a:ext>
              </a:extLst>
            </p:cNvPr>
            <p:cNvSpPr txBox="1">
              <a:spLocks noChangeArrowheads="1"/>
            </p:cNvSpPr>
            <p:nvPr/>
          </p:nvSpPr>
          <p:spPr bwMode="auto">
            <a:xfrm>
              <a:off x="647752" y="35514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4000" dirty="0">
                  <a:solidFill>
                    <a:schemeClr val="bg1"/>
                  </a:solidFill>
                </a:rPr>
                <a:t>Eligibility and Requirements</a:t>
              </a:r>
            </a:p>
          </p:txBody>
        </p:sp>
      </p:grpSp>
      <p:pic>
        <p:nvPicPr>
          <p:cNvPr id="4099" name="Picture 7" descr="DEP-rgb">
            <a:extLst>
              <a:ext uri="{FF2B5EF4-FFF2-40B4-BE49-F238E27FC236}">
                <a16:creationId xmlns:a16="http://schemas.microsoft.com/office/drawing/2014/main" id="{B112510A-0BE6-E033-4DC4-5D804628F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ontent Placeholder 1">
            <a:extLst>
              <a:ext uri="{FF2B5EF4-FFF2-40B4-BE49-F238E27FC236}">
                <a16:creationId xmlns:a16="http://schemas.microsoft.com/office/drawing/2014/main" id="{63AB18FE-4504-E68D-D5DA-18C96437ACB8}"/>
              </a:ext>
            </a:extLst>
          </p:cNvPr>
          <p:cNvSpPr>
            <a:spLocks noGrp="1"/>
          </p:cNvSpPr>
          <p:nvPr>
            <p:ph idx="1"/>
          </p:nvPr>
        </p:nvSpPr>
        <p:spPr>
          <a:xfrm>
            <a:off x="423863" y="1447800"/>
            <a:ext cx="8229600" cy="4525963"/>
          </a:xfrm>
        </p:spPr>
        <p:txBody>
          <a:bodyPr/>
          <a:lstStyle/>
          <a:p>
            <a:pPr eaLnBrk="1" hangingPunct="1">
              <a:lnSpc>
                <a:spcPct val="150000"/>
              </a:lnSpc>
              <a:defRPr/>
            </a:pPr>
            <a:r>
              <a:rPr lang="en-US" altLang="en-US" sz="2000" dirty="0"/>
              <a:t>“DEP Orphan wells”</a:t>
            </a:r>
          </a:p>
          <a:p>
            <a:pPr eaLnBrk="1" hangingPunct="1">
              <a:lnSpc>
                <a:spcPct val="150000"/>
              </a:lnSpc>
              <a:defRPr/>
            </a:pPr>
            <a:r>
              <a:rPr lang="en-US" altLang="en-US" sz="2000" dirty="0"/>
              <a:t>Vendor Registration</a:t>
            </a:r>
          </a:p>
          <a:p>
            <a:pPr marL="0" indent="0" eaLnBrk="1" hangingPunct="1">
              <a:lnSpc>
                <a:spcPct val="150000"/>
              </a:lnSpc>
              <a:buFont typeface="Arial" panose="020B0604020202020204" pitchFamily="34" charset="0"/>
              <a:buNone/>
              <a:defRPr/>
            </a:pPr>
            <a:r>
              <a:rPr lang="en-US" sz="1100" dirty="0">
                <a:ea typeface="Calibri" panose="020F0502020204030204" pitchFamily="34" charset="0"/>
              </a:rPr>
              <a:t>-Open the Office of the Budget website at </a:t>
            </a:r>
            <a:r>
              <a:rPr lang="en-US" sz="1100" b="1" dirty="0">
                <a:solidFill>
                  <a:srgbClr val="00B0F0"/>
                </a:solidFill>
                <a:ea typeface="Calibri" panose="020F0502020204030204" pitchFamily="34" charset="0"/>
                <a:hlinkClick r:id="rId5"/>
              </a:rPr>
              <a:t>www.budget.pa.gov</a:t>
            </a:r>
            <a:r>
              <a:rPr lang="en-US" sz="1100" dirty="0">
                <a:ea typeface="Calibri" panose="020F0502020204030204" pitchFamily="34" charset="0"/>
              </a:rPr>
              <a:t>, click “for vendors”, vendor registration, non-procurement and complete the sections of the Non-Procurement vendor registration process. (Not-required to submit application)</a:t>
            </a:r>
            <a:endParaRPr lang="en-US" altLang="en-US" sz="1100" dirty="0"/>
          </a:p>
          <a:p>
            <a:pPr marL="0" indent="0" eaLnBrk="1" hangingPunct="1">
              <a:lnSpc>
                <a:spcPct val="150000"/>
              </a:lnSpc>
              <a:buFont typeface="Arial" panose="020B0604020202020204" pitchFamily="34" charset="0"/>
              <a:buNone/>
              <a:defRPr/>
            </a:pPr>
            <a:r>
              <a:rPr lang="en-US" sz="1200" dirty="0">
                <a:hlinkClick r:id="rId6"/>
              </a:rPr>
              <a:t>Commonwealth Of Pennsylvania Supplier Lookup (pa.gov)</a:t>
            </a:r>
            <a:endParaRPr lang="en-US" altLang="en-US" sz="2000" dirty="0"/>
          </a:p>
          <a:p>
            <a:pPr eaLnBrk="1" hangingPunct="1">
              <a:lnSpc>
                <a:spcPct val="150000"/>
              </a:lnSpc>
              <a:defRPr/>
            </a:pPr>
            <a:r>
              <a:rPr lang="en-US" altLang="en-US" sz="2000" dirty="0"/>
              <a:t>Compliance</a:t>
            </a:r>
          </a:p>
          <a:p>
            <a:pPr marL="0" indent="0" eaLnBrk="1" hangingPunct="1">
              <a:lnSpc>
                <a:spcPct val="150000"/>
              </a:lnSpc>
              <a:buFont typeface="Arial" panose="020B0604020202020204" pitchFamily="34" charset="0"/>
              <a:buNone/>
              <a:defRPr/>
            </a:pPr>
            <a:r>
              <a:rPr lang="en-US" sz="1200" u="sng" dirty="0">
                <a:solidFill>
                  <a:srgbClr val="000000"/>
                </a:solidFill>
                <a:latin typeface="Aptos" panose="020B0004020202020204" pitchFamily="34" charset="0"/>
                <a:ea typeface="Times New Roman" panose="02020603050405020304" pitchFamily="18" charset="0"/>
                <a:hlinkClick r:id="rId7"/>
              </a:rPr>
              <a:t>Oil and Gas Compliance - Report Extracts (pa.gov)</a:t>
            </a:r>
            <a:endParaRPr lang="en-US" altLang="en-US" sz="1200" dirty="0"/>
          </a:p>
          <a:p>
            <a:pPr eaLnBrk="1" hangingPunct="1">
              <a:lnSpc>
                <a:spcPct val="150000"/>
              </a:lnSpc>
              <a:defRPr/>
            </a:pPr>
            <a:r>
              <a:rPr lang="en-US" altLang="en-US" sz="2000" dirty="0"/>
              <a:t>Landowner Consent</a:t>
            </a:r>
          </a:p>
          <a:p>
            <a:pPr eaLnBrk="1" hangingPunct="1">
              <a:lnSpc>
                <a:spcPct val="150000"/>
              </a:lnSpc>
              <a:defRPr/>
            </a:pPr>
            <a:r>
              <a:rPr lang="en-US" sz="1200" dirty="0">
                <a:hlinkClick r:id="rId8"/>
              </a:rPr>
              <a:t>Well Plugging and Restoration Agreement </a:t>
            </a:r>
            <a:endParaRPr lang="en-US" altLang="en-US" sz="2000" dirty="0"/>
          </a:p>
          <a:p>
            <a:pPr eaLnBrk="1" hangingPunct="1">
              <a:lnSpc>
                <a:spcPct val="150000"/>
              </a:lnSpc>
              <a:defRPr/>
            </a:pPr>
            <a:r>
              <a:rPr lang="en-US" altLang="en-US" sz="2000" dirty="0"/>
              <a:t>Methane Screening</a:t>
            </a:r>
          </a:p>
          <a:p>
            <a:pPr lvl="1" eaLnBrk="1" hangingPunct="1">
              <a:lnSpc>
                <a:spcPct val="150000"/>
              </a:lnSpc>
              <a:defRPr/>
            </a:pPr>
            <a:r>
              <a:rPr lang="en-US" altLang="en-US" sz="1600" dirty="0"/>
              <a:t>Detected, not detected, detected; may be high</a:t>
            </a:r>
          </a:p>
          <a:p>
            <a:pPr eaLnBrk="1" hangingPunct="1">
              <a:lnSpc>
                <a:spcPct val="150000"/>
              </a:lnSpc>
              <a:defRPr/>
            </a:pPr>
            <a:endParaRPr lang="en-US" altLang="en-US" dirty="0"/>
          </a:p>
        </p:txBody>
      </p:sp>
    </p:spTree>
    <p:extLst>
      <p:ext uri="{BB962C8B-B14F-4D97-AF65-F5344CB8AC3E}">
        <p14:creationId xmlns:p14="http://schemas.microsoft.com/office/powerpoint/2010/main" val="188210033"/>
      </p:ext>
    </p:extLst>
  </p:cSld>
  <p:clrMapOvr>
    <a:masterClrMapping/>
  </p:clrMapOvr>
  <p:transition advTm="23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52397248-3E76-FFA7-1811-E6CF2CB803CC}"/>
              </a:ext>
            </a:extLst>
          </p:cNvPr>
          <p:cNvSpPr>
            <a:spLocks noGrp="1"/>
          </p:cNvSpPr>
          <p:nvPr>
            <p:ph idx="1"/>
          </p:nvPr>
        </p:nvSpPr>
        <p:spPr>
          <a:xfrm>
            <a:off x="400050" y="1095375"/>
            <a:ext cx="8229600" cy="3498850"/>
          </a:xfrm>
        </p:spPr>
        <p:txBody>
          <a:bodyPr/>
          <a:lstStyle/>
          <a:p>
            <a:pPr marL="514350" indent="-514350" eaLnBrk="1" hangingPunct="1">
              <a:buFont typeface="Arial" panose="020B0604020202020204" pitchFamily="34" charset="0"/>
              <a:buAutoNum type="arabicPeriod"/>
            </a:pPr>
            <a:r>
              <a:rPr lang="en-US" altLang="en-US"/>
              <a:t>Registration and Login</a:t>
            </a:r>
          </a:p>
          <a:p>
            <a:pPr marL="400050" lvl="1" indent="0" eaLnBrk="1" hangingPunct="1">
              <a:buFont typeface="Arial" panose="020B0604020202020204" pitchFamily="34" charset="0"/>
              <a:buNone/>
            </a:pPr>
            <a:r>
              <a:rPr lang="en-US" altLang="en-US" sz="1400" u="sng">
                <a:hlinkClick r:id="rId3"/>
              </a:rPr>
              <a:t>https://www.esa.dced.state.pa.us/Login.aspx</a:t>
            </a:r>
            <a:endParaRPr lang="en-US" altLang="en-US" sz="1400"/>
          </a:p>
        </p:txBody>
      </p:sp>
      <p:grpSp>
        <p:nvGrpSpPr>
          <p:cNvPr id="6147" name="Group 1">
            <a:extLst>
              <a:ext uri="{FF2B5EF4-FFF2-40B4-BE49-F238E27FC236}">
                <a16:creationId xmlns:a16="http://schemas.microsoft.com/office/drawing/2014/main" id="{82D3C705-8099-6200-30B0-EBE77844E569}"/>
              </a:ext>
            </a:extLst>
          </p:cNvPr>
          <p:cNvGrpSpPr>
            <a:grpSpLocks/>
          </p:cNvGrpSpPr>
          <p:nvPr/>
        </p:nvGrpSpPr>
        <p:grpSpPr bwMode="auto">
          <a:xfrm>
            <a:off x="288925" y="355600"/>
            <a:ext cx="8382000" cy="660400"/>
            <a:chOff x="288977" y="355144"/>
            <a:chExt cx="8382000" cy="661312"/>
          </a:xfrm>
        </p:grpSpPr>
        <p:pic>
          <p:nvPicPr>
            <p:cNvPr id="6150" name="Picture 5" descr="Aging banner">
              <a:extLst>
                <a:ext uri="{FF2B5EF4-FFF2-40B4-BE49-F238E27FC236}">
                  <a16:creationId xmlns:a16="http://schemas.microsoft.com/office/drawing/2014/main" id="{F8CCFA5E-7756-915A-98F7-31841C281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2">
              <a:extLst>
                <a:ext uri="{FF2B5EF4-FFF2-40B4-BE49-F238E27FC236}">
                  <a16:creationId xmlns:a16="http://schemas.microsoft.com/office/drawing/2014/main" id="{25E214AD-D187-BBE7-093C-46CF19CCCB8D}"/>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6148" name="Picture 8" descr="Image of login screen for eGrants grant application system">
            <a:extLst>
              <a:ext uri="{FF2B5EF4-FFF2-40B4-BE49-F238E27FC236}">
                <a16:creationId xmlns:a16="http://schemas.microsoft.com/office/drawing/2014/main" id="{365060AA-717A-5AEF-362D-8DFAFD8670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2057400"/>
            <a:ext cx="7521575"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71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A8B94B28-6FEC-1447-E022-04C65DB102A2}"/>
              </a:ext>
            </a:extLst>
          </p:cNvPr>
          <p:cNvSpPr>
            <a:spLocks noGrp="1"/>
          </p:cNvSpPr>
          <p:nvPr>
            <p:ph idx="1"/>
          </p:nvPr>
        </p:nvSpPr>
        <p:spPr>
          <a:xfrm>
            <a:off x="365125" y="1219200"/>
            <a:ext cx="8229600" cy="3498850"/>
          </a:xfrm>
        </p:spPr>
        <p:txBody>
          <a:bodyPr/>
          <a:lstStyle/>
          <a:p>
            <a:pPr marL="0" indent="0" eaLnBrk="1" hangingPunct="1">
              <a:buFont typeface="Arial" panose="020B0604020202020204" pitchFamily="34" charset="0"/>
              <a:buNone/>
            </a:pPr>
            <a:r>
              <a:rPr lang="en-US" altLang="en-US"/>
              <a:t>2. Begin a New Application</a:t>
            </a:r>
          </a:p>
          <a:p>
            <a:pPr marL="0" indent="0" eaLnBrk="1" hangingPunct="1">
              <a:buFont typeface="Arial" panose="020B0604020202020204" pitchFamily="34" charset="0"/>
              <a:buNone/>
            </a:pPr>
            <a:r>
              <a:rPr lang="en-US" altLang="en-US" sz="1400"/>
              <a:t>•	Project Name – Choose and enter a name for your project.  </a:t>
            </a:r>
          </a:p>
          <a:p>
            <a:pPr marL="0" indent="0" eaLnBrk="1" hangingPunct="1">
              <a:buFont typeface="Arial" panose="020B0604020202020204" pitchFamily="34" charset="0"/>
              <a:buNone/>
            </a:pPr>
            <a:r>
              <a:rPr lang="en-US" altLang="en-US" sz="1400"/>
              <a:t>•	Do you need help selecting your program – Select “No”</a:t>
            </a:r>
          </a:p>
          <a:p>
            <a:pPr marL="0" indent="0" eaLnBrk="1" hangingPunct="1">
              <a:buFont typeface="Arial" panose="020B0604020202020204" pitchFamily="34" charset="0"/>
              <a:buNone/>
            </a:pPr>
            <a:r>
              <a:rPr lang="en-US" altLang="en-US" sz="1400"/>
              <a:t>•	Click on “Create a New Application”</a:t>
            </a:r>
          </a:p>
          <a:p>
            <a:pPr marL="0" indent="0" eaLnBrk="1" hangingPunct="1">
              <a:buFont typeface="Arial" panose="020B0604020202020204" pitchFamily="34" charset="0"/>
              <a:buNone/>
            </a:pPr>
            <a:endParaRPr lang="en-US" altLang="en-US"/>
          </a:p>
        </p:txBody>
      </p:sp>
      <p:grpSp>
        <p:nvGrpSpPr>
          <p:cNvPr id="8195" name="Group 1">
            <a:extLst>
              <a:ext uri="{FF2B5EF4-FFF2-40B4-BE49-F238E27FC236}">
                <a16:creationId xmlns:a16="http://schemas.microsoft.com/office/drawing/2014/main" id="{A9A24957-E4D1-4AF1-4B2F-7BC4D5056B30}"/>
              </a:ext>
            </a:extLst>
          </p:cNvPr>
          <p:cNvGrpSpPr>
            <a:grpSpLocks/>
          </p:cNvGrpSpPr>
          <p:nvPr/>
        </p:nvGrpSpPr>
        <p:grpSpPr bwMode="auto">
          <a:xfrm>
            <a:off x="288925" y="355600"/>
            <a:ext cx="8382000" cy="660400"/>
            <a:chOff x="288977" y="355144"/>
            <a:chExt cx="8382000" cy="661312"/>
          </a:xfrm>
        </p:grpSpPr>
        <p:pic>
          <p:nvPicPr>
            <p:cNvPr id="8199" name="Picture 5" descr="Aging banner">
              <a:extLst>
                <a:ext uri="{FF2B5EF4-FFF2-40B4-BE49-F238E27FC236}">
                  <a16:creationId xmlns:a16="http://schemas.microsoft.com/office/drawing/2014/main" id="{AAF02F3C-B29D-29B3-26B1-8DC9399B8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2">
              <a:extLst>
                <a:ext uri="{FF2B5EF4-FFF2-40B4-BE49-F238E27FC236}">
                  <a16:creationId xmlns:a16="http://schemas.microsoft.com/office/drawing/2014/main" id="{16FC995A-C662-3F93-26EC-FB52A594D908}"/>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8196" name="Picture 7" descr="DEP-rgb">
            <a:extLst>
              <a:ext uri="{FF2B5EF4-FFF2-40B4-BE49-F238E27FC236}">
                <a16:creationId xmlns:a16="http://schemas.microsoft.com/office/drawing/2014/main" id="{7C1CBDDE-45E9-E783-7A3F-E0F06BEB5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a:extLst>
              <a:ext uri="{FF2B5EF4-FFF2-40B4-BE49-F238E27FC236}">
                <a16:creationId xmlns:a16="http://schemas.microsoft.com/office/drawing/2014/main" id="{1FA71B73-E2E8-820F-ED26-6C71269CD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19400"/>
            <a:ext cx="90805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64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C71610B9-C042-243C-3A80-8D67A92F2D4A}"/>
              </a:ext>
            </a:extLst>
          </p:cNvPr>
          <p:cNvSpPr>
            <a:spLocks noGrp="1"/>
          </p:cNvSpPr>
          <p:nvPr>
            <p:ph idx="1"/>
          </p:nvPr>
        </p:nvSpPr>
        <p:spPr>
          <a:xfrm>
            <a:off x="395288" y="1443038"/>
            <a:ext cx="8229600" cy="3498850"/>
          </a:xfrm>
        </p:spPr>
        <p:txBody>
          <a:bodyPr/>
          <a:lstStyle/>
          <a:p>
            <a:pPr marL="0" indent="0">
              <a:buFont typeface="Arial" panose="020B0604020202020204" pitchFamily="34" charset="0"/>
              <a:buNone/>
              <a:defRPr/>
            </a:pPr>
            <a:r>
              <a:rPr lang="en-US" dirty="0"/>
              <a:t>3. Select Program</a:t>
            </a:r>
          </a:p>
          <a:p>
            <a:pPr>
              <a:defRPr/>
            </a:pPr>
            <a:r>
              <a:rPr lang="en-US" sz="1800" dirty="0"/>
              <a:t>For Program Name enter “well”</a:t>
            </a:r>
          </a:p>
          <a:p>
            <a:pPr>
              <a:defRPr/>
            </a:pPr>
            <a:r>
              <a:rPr lang="en-US" sz="1800" dirty="0"/>
              <a:t>Scroll down and click “Search”</a:t>
            </a:r>
          </a:p>
          <a:p>
            <a:pPr marL="0" indent="0" eaLnBrk="1" hangingPunct="1">
              <a:buFont typeface="Arial" panose="020B0604020202020204" pitchFamily="34" charset="0"/>
              <a:buNone/>
              <a:defRPr/>
            </a:pPr>
            <a:endParaRPr lang="en-US" dirty="0"/>
          </a:p>
        </p:txBody>
      </p:sp>
      <p:grpSp>
        <p:nvGrpSpPr>
          <p:cNvPr id="10243" name="Group 1">
            <a:extLst>
              <a:ext uri="{FF2B5EF4-FFF2-40B4-BE49-F238E27FC236}">
                <a16:creationId xmlns:a16="http://schemas.microsoft.com/office/drawing/2014/main" id="{94231889-0C2C-652F-998B-414428CDAF03}"/>
              </a:ext>
            </a:extLst>
          </p:cNvPr>
          <p:cNvGrpSpPr>
            <a:grpSpLocks/>
          </p:cNvGrpSpPr>
          <p:nvPr/>
        </p:nvGrpSpPr>
        <p:grpSpPr bwMode="auto">
          <a:xfrm>
            <a:off x="288925" y="355600"/>
            <a:ext cx="8382000" cy="660400"/>
            <a:chOff x="288977" y="355144"/>
            <a:chExt cx="8382000" cy="661312"/>
          </a:xfrm>
        </p:grpSpPr>
        <p:pic>
          <p:nvPicPr>
            <p:cNvPr id="10248" name="Picture 5" descr="Aging banner">
              <a:extLst>
                <a:ext uri="{FF2B5EF4-FFF2-40B4-BE49-F238E27FC236}">
                  <a16:creationId xmlns:a16="http://schemas.microsoft.com/office/drawing/2014/main" id="{77B27DD4-CDB1-B11D-E7D2-404DB36F0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2">
              <a:extLst>
                <a:ext uri="{FF2B5EF4-FFF2-40B4-BE49-F238E27FC236}">
                  <a16:creationId xmlns:a16="http://schemas.microsoft.com/office/drawing/2014/main" id="{178B34BE-9D44-E19B-620D-A4254847DF3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10244" name="Picture 7" descr="DEP-rgb">
            <a:extLst>
              <a:ext uri="{FF2B5EF4-FFF2-40B4-BE49-F238E27FC236}">
                <a16:creationId xmlns:a16="http://schemas.microsoft.com/office/drawing/2014/main" id="{C934BA61-E624-A135-04BA-8C734701B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1">
            <a:extLst>
              <a:ext uri="{FF2B5EF4-FFF2-40B4-BE49-F238E27FC236}">
                <a16:creationId xmlns:a16="http://schemas.microsoft.com/office/drawing/2014/main" id="{952A637C-F53A-9581-990C-A76AC435C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 y="2971800"/>
            <a:ext cx="81454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2">
            <a:extLst>
              <a:ext uri="{FF2B5EF4-FFF2-40B4-BE49-F238E27FC236}">
                <a16:creationId xmlns:a16="http://schemas.microsoft.com/office/drawing/2014/main" id="{E6220F4A-40BF-82E1-5843-D9BFA7915D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1688" y="4845050"/>
            <a:ext cx="287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1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2ADC2BDF-7B9D-C5CE-04C8-54D063727258}"/>
              </a:ext>
            </a:extLst>
          </p:cNvPr>
          <p:cNvSpPr>
            <a:spLocks noGrp="1"/>
          </p:cNvSpPr>
          <p:nvPr>
            <p:ph idx="1"/>
          </p:nvPr>
        </p:nvSpPr>
        <p:spPr>
          <a:xfrm>
            <a:off x="395288" y="1443038"/>
            <a:ext cx="8229600" cy="3498850"/>
          </a:xfrm>
        </p:spPr>
        <p:txBody>
          <a:bodyPr/>
          <a:lstStyle/>
          <a:p>
            <a:pPr marL="0" indent="0">
              <a:buFont typeface="Arial" panose="020B0604020202020204" pitchFamily="34" charset="0"/>
              <a:buNone/>
              <a:defRPr/>
            </a:pPr>
            <a:r>
              <a:rPr lang="en-US" dirty="0"/>
              <a:t>4. Apply</a:t>
            </a:r>
          </a:p>
          <a:p>
            <a:pPr>
              <a:defRPr/>
            </a:pPr>
            <a:r>
              <a:rPr lang="en-US" sz="1800" dirty="0"/>
              <a:t>Scroll down through the various grant offerings, locate the “ Orphan Oil and Gas Well Plugging Grant Program and click on “Apply.” </a:t>
            </a:r>
          </a:p>
          <a:p>
            <a:pPr marL="0" indent="0" eaLnBrk="1" hangingPunct="1">
              <a:buFont typeface="Arial" panose="020B0604020202020204" pitchFamily="34" charset="0"/>
              <a:buNone/>
              <a:defRPr/>
            </a:pPr>
            <a:endParaRPr lang="en-US" dirty="0"/>
          </a:p>
        </p:txBody>
      </p:sp>
      <p:grpSp>
        <p:nvGrpSpPr>
          <p:cNvPr id="12291" name="Group 1">
            <a:extLst>
              <a:ext uri="{FF2B5EF4-FFF2-40B4-BE49-F238E27FC236}">
                <a16:creationId xmlns:a16="http://schemas.microsoft.com/office/drawing/2014/main" id="{BBEA1346-98B1-317D-4E23-7DB3E2B67E48}"/>
              </a:ext>
            </a:extLst>
          </p:cNvPr>
          <p:cNvGrpSpPr>
            <a:grpSpLocks/>
          </p:cNvGrpSpPr>
          <p:nvPr/>
        </p:nvGrpSpPr>
        <p:grpSpPr bwMode="auto">
          <a:xfrm>
            <a:off x="288925" y="355600"/>
            <a:ext cx="8382000" cy="660400"/>
            <a:chOff x="288977" y="355144"/>
            <a:chExt cx="8382000" cy="661312"/>
          </a:xfrm>
        </p:grpSpPr>
        <p:pic>
          <p:nvPicPr>
            <p:cNvPr id="12295" name="Picture 5" descr="Aging banner">
              <a:extLst>
                <a:ext uri="{FF2B5EF4-FFF2-40B4-BE49-F238E27FC236}">
                  <a16:creationId xmlns:a16="http://schemas.microsoft.com/office/drawing/2014/main" id="{4459132C-A211-F151-5529-BF2759058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2">
              <a:extLst>
                <a:ext uri="{FF2B5EF4-FFF2-40B4-BE49-F238E27FC236}">
                  <a16:creationId xmlns:a16="http://schemas.microsoft.com/office/drawing/2014/main" id="{95CBD134-2BE0-E41E-22BF-0C9751B97C65}"/>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12292" name="Picture 7" descr="DEP-rgb">
            <a:extLst>
              <a:ext uri="{FF2B5EF4-FFF2-40B4-BE49-F238E27FC236}">
                <a16:creationId xmlns:a16="http://schemas.microsoft.com/office/drawing/2014/main" id="{180E18B9-D2CE-3F29-11B5-BFC4A45052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a:extLst>
              <a:ext uri="{FF2B5EF4-FFF2-40B4-BE49-F238E27FC236}">
                <a16:creationId xmlns:a16="http://schemas.microsoft.com/office/drawing/2014/main" id="{C9671C52-FD5A-C6D5-6CE7-412D28337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 y="3208338"/>
            <a:ext cx="90678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719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55C198BB-E619-1413-E9DF-99FB037ED10B}"/>
              </a:ext>
            </a:extLst>
          </p:cNvPr>
          <p:cNvSpPr>
            <a:spLocks noGrp="1"/>
          </p:cNvSpPr>
          <p:nvPr>
            <p:ph idx="1"/>
          </p:nvPr>
        </p:nvSpPr>
        <p:spPr>
          <a:xfrm>
            <a:off x="395288" y="1443038"/>
            <a:ext cx="8229600" cy="3498850"/>
          </a:xfrm>
        </p:spPr>
        <p:txBody>
          <a:bodyPr/>
          <a:lstStyle/>
          <a:p>
            <a:pPr marL="0" indent="0">
              <a:buFont typeface="Arial" panose="020B0604020202020204" pitchFamily="34" charset="0"/>
              <a:buNone/>
              <a:defRPr/>
            </a:pPr>
            <a:r>
              <a:rPr lang="en-US" dirty="0"/>
              <a:t>5. Requirements</a:t>
            </a:r>
          </a:p>
          <a:p>
            <a:pPr>
              <a:defRPr/>
            </a:pPr>
            <a:r>
              <a:rPr lang="en-US" sz="1600" dirty="0"/>
              <a:t>Enter the number of wells that you are applying for.  The number of Orphan Wells you are applying for cannot exceed </a:t>
            </a:r>
            <a:r>
              <a:rPr lang="en-US" sz="1600" b="1" dirty="0"/>
              <a:t>10</a:t>
            </a:r>
          </a:p>
          <a:p>
            <a:pPr>
              <a:defRPr/>
            </a:pPr>
            <a:r>
              <a:rPr lang="en-US" sz="1600" dirty="0"/>
              <a:t>Click “Continue”</a:t>
            </a:r>
          </a:p>
          <a:p>
            <a:pPr marL="0" indent="0" eaLnBrk="1" hangingPunct="1">
              <a:buFont typeface="Arial" panose="020B0604020202020204" pitchFamily="34" charset="0"/>
              <a:buNone/>
              <a:defRPr/>
            </a:pPr>
            <a:endParaRPr lang="en-US" sz="1600" dirty="0"/>
          </a:p>
        </p:txBody>
      </p:sp>
      <p:grpSp>
        <p:nvGrpSpPr>
          <p:cNvPr id="14339" name="Group 1">
            <a:extLst>
              <a:ext uri="{FF2B5EF4-FFF2-40B4-BE49-F238E27FC236}">
                <a16:creationId xmlns:a16="http://schemas.microsoft.com/office/drawing/2014/main" id="{A10584F3-DF4F-769A-0DCD-97751D32E090}"/>
              </a:ext>
            </a:extLst>
          </p:cNvPr>
          <p:cNvGrpSpPr>
            <a:grpSpLocks/>
          </p:cNvGrpSpPr>
          <p:nvPr/>
        </p:nvGrpSpPr>
        <p:grpSpPr bwMode="auto">
          <a:xfrm>
            <a:off x="288925" y="355600"/>
            <a:ext cx="8382000" cy="660400"/>
            <a:chOff x="288977" y="355144"/>
            <a:chExt cx="8382000" cy="661312"/>
          </a:xfrm>
        </p:grpSpPr>
        <p:pic>
          <p:nvPicPr>
            <p:cNvPr id="14343" name="Picture 5" descr="Aging banner">
              <a:extLst>
                <a:ext uri="{FF2B5EF4-FFF2-40B4-BE49-F238E27FC236}">
                  <a16:creationId xmlns:a16="http://schemas.microsoft.com/office/drawing/2014/main" id="{B5875979-D838-844E-F9BA-6349B2CD8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2">
              <a:extLst>
                <a:ext uri="{FF2B5EF4-FFF2-40B4-BE49-F238E27FC236}">
                  <a16:creationId xmlns:a16="http://schemas.microsoft.com/office/drawing/2014/main" id="{BD1FDA42-1B58-F0A1-2D2C-3B9E652F7E9D}"/>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rPr>
                <a:t>Application</a:t>
              </a:r>
            </a:p>
          </p:txBody>
        </p:sp>
      </p:grpSp>
      <p:pic>
        <p:nvPicPr>
          <p:cNvPr id="14340" name="Picture 7" descr="DEP-rgb">
            <a:extLst>
              <a:ext uri="{FF2B5EF4-FFF2-40B4-BE49-F238E27FC236}">
                <a16:creationId xmlns:a16="http://schemas.microsoft.com/office/drawing/2014/main" id="{E7E7E869-BD7D-EC0D-EE74-38E7BE71A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a:extLst>
              <a:ext uri="{FF2B5EF4-FFF2-40B4-BE49-F238E27FC236}">
                <a16:creationId xmlns:a16="http://schemas.microsoft.com/office/drawing/2014/main" id="{543E1C26-FAE1-A22A-004F-CAC0857FB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195638"/>
            <a:ext cx="27574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51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axCatchAll xmlns="9a04c5e2-1e7f-40b1-b8e5-68fc9d2a169f" xsi:nil="true"/>
    <lcf76f155ced4ddcb4097134ff3c332f xmlns="7c62f73c-2e0a-46bb-9f5c-4de67b08f761">
      <Terms xmlns="http://schemas.microsoft.com/office/infopath/2007/PartnerControls"/>
    </lcf76f155ced4ddcb4097134ff3c332f>
    <SharedWithUsers xmlns="9a04c5e2-1e7f-40b1-b8e5-68fc9d2a169f">
      <UserInfo>
        <DisplayName>McMullen, Amy</DisplayName>
        <AccountId>864</AccountId>
        <AccountType/>
      </UserInfo>
      <UserInfo>
        <DisplayName>Shiffer, Kris</DisplayName>
        <AccountId>274</AccountId>
        <AccountType/>
      </UserInfo>
      <UserInfo>
        <DisplayName>Gaboff, Joseph</DisplayName>
        <AccountId>1765</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344513929ACB046BDC8AC3EFFC291DD" ma:contentTypeVersion="15" ma:contentTypeDescription="Create a new document." ma:contentTypeScope="" ma:versionID="3c5ec78c968f24640ab48818e789ca0a">
  <xsd:schema xmlns:xsd="http://www.w3.org/2001/XMLSchema" xmlns:xs="http://www.w3.org/2001/XMLSchema" xmlns:p="http://schemas.microsoft.com/office/2006/metadata/properties" xmlns:ns2="7c62f73c-2e0a-46bb-9f5c-4de67b08f761" xmlns:ns3="9a04c5e2-1e7f-40b1-b8e5-68fc9d2a169f" targetNamespace="http://schemas.microsoft.com/office/2006/metadata/properties" ma:root="true" ma:fieldsID="85e61f5916ae451ef8ece46d7fe8f336" ns2:_="" ns3:_="">
    <xsd:import namespace="7c62f73c-2e0a-46bb-9f5c-4de67b08f761"/>
    <xsd:import namespace="9a04c5e2-1e7f-40b1-b8e5-68fc9d2a16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2f73c-2e0a-46bb-9f5c-4de67b08f7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04c5e2-1e7f-40b1-b8e5-68fc9d2a16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139c792-f5a2-43ce-a053-fa0d5a8d3bf8}" ma:internalName="TaxCatchAll" ma:showField="CatchAllData" ma:web="9a04c5e2-1e7f-40b1-b8e5-68fc9d2a1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AEBE5A-F4FE-42C7-97FE-830731ED708F}">
  <ds:schemaRefs>
    <ds:schemaRef ds:uri="http://schemas.microsoft.com/sharepoint/v3/contenttype/forms"/>
  </ds:schemaRefs>
</ds:datastoreItem>
</file>

<file path=customXml/itemProps2.xml><?xml version="1.0" encoding="utf-8"?>
<ds:datastoreItem xmlns:ds="http://schemas.openxmlformats.org/officeDocument/2006/customXml" ds:itemID="{2427BDE9-8D97-4D2F-AE08-F93991DB3EE0}">
  <ds:schemaRefs>
    <ds:schemaRef ds:uri="http://schemas.microsoft.com/office/2006/metadata/longProperties"/>
  </ds:schemaRefs>
</ds:datastoreItem>
</file>

<file path=customXml/itemProps3.xml><?xml version="1.0" encoding="utf-8"?>
<ds:datastoreItem xmlns:ds="http://schemas.openxmlformats.org/officeDocument/2006/customXml" ds:itemID="{9AE367B0-504E-496B-B43F-EE4BBC5ACECF}">
  <ds:schemaRefs>
    <ds:schemaRef ds:uri="http://purl.org/dc/elements/1.1/"/>
    <ds:schemaRef ds:uri="http://schemas.openxmlformats.org/package/2006/metadata/core-properties"/>
    <ds:schemaRef ds:uri="9a04c5e2-1e7f-40b1-b8e5-68fc9d2a169f"/>
    <ds:schemaRef ds:uri="http://schemas.microsoft.com/office/infopath/2007/PartnerControls"/>
    <ds:schemaRef ds:uri="http://purl.org/dc/terms/"/>
    <ds:schemaRef ds:uri="7c62f73c-2e0a-46bb-9f5c-4de67b08f761"/>
    <ds:schemaRef ds:uri="http://schemas.microsoft.com/office/2006/metadata/properties"/>
    <ds:schemaRef ds:uri="http://schemas.microsoft.com/office/2006/documentManagement/types"/>
    <ds:schemaRef ds:uri="http://www.w3.org/XML/1998/namespace"/>
    <ds:schemaRef ds:uri="http://purl.org/dc/dcmitype/"/>
  </ds:schemaRefs>
</ds:datastoreItem>
</file>

<file path=customXml/itemProps4.xml><?xml version="1.0" encoding="utf-8"?>
<ds:datastoreItem xmlns:ds="http://schemas.openxmlformats.org/officeDocument/2006/customXml" ds:itemID="{88E93460-2BA0-4F2D-B585-921AEB4B8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2f73c-2e0a-46bb-9f5c-4de67b08f761"/>
    <ds:schemaRef ds:uri="9a04c5e2-1e7f-40b1-b8e5-68fc9d2a1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11000</TotalTime>
  <Words>1221</Words>
  <Application>Microsoft Office PowerPoint</Application>
  <PresentationFormat>On-screen Show (4:3)</PresentationFormat>
  <Paragraphs>184</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Courier New</vt:lpstr>
      <vt:lpstr>Symbol</vt:lpstr>
      <vt:lpstr>Times New Roman</vt:lpstr>
      <vt:lpstr>Office Theme</vt:lpstr>
      <vt:lpstr>ACT 96/136 ORPHAN OIL AND GAS WELL PLUGGING GRANT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Joe Gaboff Oil and Gas Program Specialist Bureau of Oil &amp; Gas Planning and Program Management jgaboff@pa.gov   </vt:lpstr>
    </vt:vector>
  </TitlesOfParts>
  <Company>Commonwealth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Bold Black 44 pt Calibri Font</dc:title>
  <dc:creator>Rickens, Susan</dc:creator>
  <cp:lastModifiedBy>McMullen, Amy</cp:lastModifiedBy>
  <cp:revision>69</cp:revision>
  <cp:lastPrinted>2012-04-25T13:41:06Z</cp:lastPrinted>
  <dcterms:created xsi:type="dcterms:W3CDTF">2012-04-25T13:00:02Z</dcterms:created>
  <dcterms:modified xsi:type="dcterms:W3CDTF">2024-05-06T15:53:53Z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0x0101002344513929ACB046BDC8AC3EFFC291DD</vt:lpwstr>
  </property>
  <property fmtid="{D5CDD505-2E9C-101B-9397-08002B2CF9AE}" pid="3" name="_activity">
    <vt:lpwstr/>
  </property>
  <property fmtid="{D5CDD505-2E9C-101B-9397-08002B2CF9AE}" pid="4" name="display_urn:schemas-microsoft-com:office:office#SharedWithUsers">
    <vt:lpwstr>McMullen, Amy;Shiffer, Kris;Gaboff, Joseph</vt:lpwstr>
  </property>
  <property fmtid="{D5CDD505-2E9C-101B-9397-08002B2CF9AE}" pid="5" name="SharedWithUsers">
    <vt:lpwstr>864;#McMullen, Amy;#274;#Shiffer, Kris;#1765;#Gaboff, Joseph</vt:lpwstr>
  </property>
  <property fmtid="{D5CDD505-2E9C-101B-9397-08002B2CF9AE}" pid="6" name="TaxCatchAll">
    <vt:lpwstr/>
  </property>
  <property fmtid="{D5CDD505-2E9C-101B-9397-08002B2CF9AE}" pid="7" name="lcf76f155ced4ddcb4097134ff3c332f">
    <vt:lpwstr/>
  </property>
  <property fmtid="{D5CDD505-2E9C-101B-9397-08002B2CF9AE}" pid="8" name="MediaServiceImageTags">
    <vt:lpwstr/>
  </property>
</Properties>
</file>