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9144000" cy="73152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8B4C51-C2DD-4923-B706-EFC138ADCBCD}" v="1072" dt="2022-05-19T18:38:07.2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8797" autoAdjust="0"/>
  </p:normalViewPr>
  <p:slideViewPr>
    <p:cSldViewPr>
      <p:cViewPr varScale="1">
        <p:scale>
          <a:sx n="69" d="100"/>
          <a:sy n="69" d="100"/>
        </p:scale>
        <p:origin x="1842" y="66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ntyka, Robert" userId="e8c2ddae-8556-4faf-9ce0-0927a67ff5e0" providerId="ADAL" clId="{258B4C51-C2DD-4923-B706-EFC138ADCBCD}"/>
    <pc:docChg chg="undo custSel modSld">
      <pc:chgData name="Mentyka, Robert" userId="e8c2ddae-8556-4faf-9ce0-0927a67ff5e0" providerId="ADAL" clId="{258B4C51-C2DD-4923-B706-EFC138ADCBCD}" dt="2022-05-19T18:38:07.230" v="1427" actId="1076"/>
      <pc:docMkLst>
        <pc:docMk/>
      </pc:docMkLst>
      <pc:sldChg chg="addSp delSp modSp mod">
        <pc:chgData name="Mentyka, Robert" userId="e8c2ddae-8556-4faf-9ce0-0927a67ff5e0" providerId="ADAL" clId="{258B4C51-C2DD-4923-B706-EFC138ADCBCD}" dt="2022-05-19T18:38:07.230" v="1427" actId="1076"/>
        <pc:sldMkLst>
          <pc:docMk/>
          <pc:sldMk cId="0" sldId="263"/>
        </pc:sldMkLst>
        <pc:spChg chg="add mod">
          <ac:chgData name="Mentyka, Robert" userId="e8c2ddae-8556-4faf-9ce0-0927a67ff5e0" providerId="ADAL" clId="{258B4C51-C2DD-4923-B706-EFC138ADCBCD}" dt="2022-05-19T18:13:49.865" v="1322" actId="14100"/>
          <ac:spMkLst>
            <pc:docMk/>
            <pc:sldMk cId="0" sldId="263"/>
            <ac:spMk id="153" creationId="{E4168867-6AA2-4862-8029-6FB73186CB8B}"/>
          </ac:spMkLst>
        </pc:spChg>
        <pc:spChg chg="add del mod">
          <ac:chgData name="Mentyka, Robert" userId="e8c2ddae-8556-4faf-9ce0-0927a67ff5e0" providerId="ADAL" clId="{258B4C51-C2DD-4923-B706-EFC138ADCBCD}" dt="2022-05-19T18:09:50.022" v="1274" actId="478"/>
          <ac:spMkLst>
            <pc:docMk/>
            <pc:sldMk cId="0" sldId="263"/>
            <ac:spMk id="154" creationId="{B4F7A768-108F-4F2E-B04A-9AEF9CFEBF0C}"/>
          </ac:spMkLst>
        </pc:spChg>
        <pc:spChg chg="add del mod">
          <ac:chgData name="Mentyka, Robert" userId="e8c2ddae-8556-4faf-9ce0-0927a67ff5e0" providerId="ADAL" clId="{258B4C51-C2DD-4923-B706-EFC138ADCBCD}" dt="2022-05-19T18:09:51.107" v="1275" actId="478"/>
          <ac:spMkLst>
            <pc:docMk/>
            <pc:sldMk cId="0" sldId="263"/>
            <ac:spMk id="155" creationId="{C91DC0CD-2DC8-4694-AD6E-036E81231E8D}"/>
          </ac:spMkLst>
        </pc:spChg>
        <pc:spChg chg="add del mod">
          <ac:chgData name="Mentyka, Robert" userId="e8c2ddae-8556-4faf-9ce0-0927a67ff5e0" providerId="ADAL" clId="{258B4C51-C2DD-4923-B706-EFC138ADCBCD}" dt="2022-05-19T18:10:10.945" v="1291" actId="478"/>
          <ac:spMkLst>
            <pc:docMk/>
            <pc:sldMk cId="0" sldId="263"/>
            <ac:spMk id="156" creationId="{6A6B5EEE-7449-41CD-A0EF-909AEB9ACAE3}"/>
          </ac:spMkLst>
        </pc:spChg>
        <pc:spChg chg="add mod">
          <ac:chgData name="Mentyka, Robert" userId="e8c2ddae-8556-4faf-9ce0-0927a67ff5e0" providerId="ADAL" clId="{258B4C51-C2DD-4923-B706-EFC138ADCBCD}" dt="2022-05-19T18:16:33.546" v="1353"/>
          <ac:spMkLst>
            <pc:docMk/>
            <pc:sldMk cId="0" sldId="263"/>
            <ac:spMk id="158" creationId="{822A1155-CE79-4C45-9B57-3BE78C5D699D}"/>
          </ac:spMkLst>
        </pc:spChg>
        <pc:spChg chg="add del mod">
          <ac:chgData name="Mentyka, Robert" userId="e8c2ddae-8556-4faf-9ce0-0927a67ff5e0" providerId="ADAL" clId="{258B4C51-C2DD-4923-B706-EFC138ADCBCD}" dt="2022-05-19T12:26:39.993" v="775" actId="478"/>
          <ac:spMkLst>
            <pc:docMk/>
            <pc:sldMk cId="0" sldId="263"/>
            <ac:spMk id="159" creationId="{A836B706-1D37-4934-BDE4-439BCEAE819E}"/>
          </ac:spMkLst>
        </pc:spChg>
        <pc:spChg chg="add del mod">
          <ac:chgData name="Mentyka, Robert" userId="e8c2ddae-8556-4faf-9ce0-0927a67ff5e0" providerId="ADAL" clId="{258B4C51-C2DD-4923-B706-EFC138ADCBCD}" dt="2022-05-19T18:10:03.626" v="1286" actId="478"/>
          <ac:spMkLst>
            <pc:docMk/>
            <pc:sldMk cId="0" sldId="263"/>
            <ac:spMk id="160" creationId="{E1D090ED-72AF-4AD4-9599-28BCB727B786}"/>
          </ac:spMkLst>
        </pc:spChg>
        <pc:spChg chg="add mod">
          <ac:chgData name="Mentyka, Robert" userId="e8c2ddae-8556-4faf-9ce0-0927a67ff5e0" providerId="ADAL" clId="{258B4C51-C2DD-4923-B706-EFC138ADCBCD}" dt="2022-05-19T18:25:13.629" v="1407" actId="20577"/>
          <ac:spMkLst>
            <pc:docMk/>
            <pc:sldMk cId="0" sldId="263"/>
            <ac:spMk id="161" creationId="{B4EE6C2D-3B20-4211-B29C-6136B2E04013}"/>
          </ac:spMkLst>
        </pc:spChg>
        <pc:spChg chg="add mod">
          <ac:chgData name="Mentyka, Robert" userId="e8c2ddae-8556-4faf-9ce0-0927a67ff5e0" providerId="ADAL" clId="{258B4C51-C2DD-4923-B706-EFC138ADCBCD}" dt="2022-05-19T18:14:45.025" v="1331" actId="14100"/>
          <ac:spMkLst>
            <pc:docMk/>
            <pc:sldMk cId="0" sldId="263"/>
            <ac:spMk id="162" creationId="{D4A0908E-A96E-4DBA-8199-B71F66FB4665}"/>
          </ac:spMkLst>
        </pc:spChg>
        <pc:spChg chg="add mod">
          <ac:chgData name="Mentyka, Robert" userId="e8c2ddae-8556-4faf-9ce0-0927a67ff5e0" providerId="ADAL" clId="{258B4C51-C2DD-4923-B706-EFC138ADCBCD}" dt="2022-05-19T18:14:29.008" v="1329" actId="1076"/>
          <ac:spMkLst>
            <pc:docMk/>
            <pc:sldMk cId="0" sldId="263"/>
            <ac:spMk id="163" creationId="{B4973E56-E863-4A91-B3FD-F45EEDBE96E2}"/>
          </ac:spMkLst>
        </pc:spChg>
        <pc:spChg chg="add mod">
          <ac:chgData name="Mentyka, Robert" userId="e8c2ddae-8556-4faf-9ce0-0927a67ff5e0" providerId="ADAL" clId="{258B4C51-C2DD-4923-B706-EFC138ADCBCD}" dt="2022-05-19T18:14:12.953" v="1325" actId="1076"/>
          <ac:spMkLst>
            <pc:docMk/>
            <pc:sldMk cId="0" sldId="263"/>
            <ac:spMk id="164" creationId="{FEEF1DF0-436B-403E-8234-686C7D796839}"/>
          </ac:spMkLst>
        </pc:spChg>
        <pc:spChg chg="add mod">
          <ac:chgData name="Mentyka, Robert" userId="e8c2ddae-8556-4faf-9ce0-0927a67ff5e0" providerId="ADAL" clId="{258B4C51-C2DD-4923-B706-EFC138ADCBCD}" dt="2022-05-19T18:14:26.360" v="1328" actId="1076"/>
          <ac:spMkLst>
            <pc:docMk/>
            <pc:sldMk cId="0" sldId="263"/>
            <ac:spMk id="165" creationId="{639CE7A2-C75F-4F41-8134-6D25C2028487}"/>
          </ac:spMkLst>
        </pc:spChg>
        <pc:spChg chg="add mod">
          <ac:chgData name="Mentyka, Robert" userId="e8c2ddae-8556-4faf-9ce0-0927a67ff5e0" providerId="ADAL" clId="{258B4C51-C2DD-4923-B706-EFC138ADCBCD}" dt="2022-05-19T18:14:38.361" v="1330" actId="14100"/>
          <ac:spMkLst>
            <pc:docMk/>
            <pc:sldMk cId="0" sldId="263"/>
            <ac:spMk id="166" creationId="{1DF2715F-F525-41AE-8F8A-6FD6666BC6FB}"/>
          </ac:spMkLst>
        </pc:spChg>
        <pc:spChg chg="add mod">
          <ac:chgData name="Mentyka, Robert" userId="e8c2ddae-8556-4faf-9ce0-0927a67ff5e0" providerId="ADAL" clId="{258B4C51-C2DD-4923-B706-EFC138ADCBCD}" dt="2022-05-19T18:11:41.641" v="1305" actId="1076"/>
          <ac:spMkLst>
            <pc:docMk/>
            <pc:sldMk cId="0" sldId="263"/>
            <ac:spMk id="167" creationId="{CF028099-168E-4D2C-8EF9-3363067CAB7B}"/>
          </ac:spMkLst>
        </pc:spChg>
        <pc:spChg chg="add mod">
          <ac:chgData name="Mentyka, Robert" userId="e8c2ddae-8556-4faf-9ce0-0927a67ff5e0" providerId="ADAL" clId="{258B4C51-C2DD-4923-B706-EFC138ADCBCD}" dt="2022-05-19T18:11:34.448" v="1304" actId="1076"/>
          <ac:spMkLst>
            <pc:docMk/>
            <pc:sldMk cId="0" sldId="263"/>
            <ac:spMk id="168" creationId="{E9D93134-A399-44CB-B412-C69B25281AF0}"/>
          </ac:spMkLst>
        </pc:spChg>
        <pc:spChg chg="add mod">
          <ac:chgData name="Mentyka, Robert" userId="e8c2ddae-8556-4faf-9ce0-0927a67ff5e0" providerId="ADAL" clId="{258B4C51-C2DD-4923-B706-EFC138ADCBCD}" dt="2022-05-19T18:11:45.521" v="1306" actId="1076"/>
          <ac:spMkLst>
            <pc:docMk/>
            <pc:sldMk cId="0" sldId="263"/>
            <ac:spMk id="169" creationId="{31BC7307-5601-481C-B1EF-FA777DC74259}"/>
          </ac:spMkLst>
        </pc:spChg>
        <pc:spChg chg="add del mod">
          <ac:chgData name="Mentyka, Robert" userId="e8c2ddae-8556-4faf-9ce0-0927a67ff5e0" providerId="ADAL" clId="{258B4C51-C2DD-4923-B706-EFC138ADCBCD}" dt="2022-05-18T19:23:48.895" v="407" actId="478"/>
          <ac:spMkLst>
            <pc:docMk/>
            <pc:sldMk cId="0" sldId="263"/>
            <ac:spMk id="169" creationId="{50E5FC1D-BBD7-4BB0-85CF-57EC3DFC4C6F}"/>
          </ac:spMkLst>
        </pc:spChg>
        <pc:spChg chg="add del mod">
          <ac:chgData name="Mentyka, Robert" userId="e8c2ddae-8556-4faf-9ce0-0927a67ff5e0" providerId="ADAL" clId="{258B4C51-C2DD-4923-B706-EFC138ADCBCD}" dt="2022-05-18T19:23:50.300" v="409" actId="478"/>
          <ac:spMkLst>
            <pc:docMk/>
            <pc:sldMk cId="0" sldId="263"/>
            <ac:spMk id="170" creationId="{0B170AD9-43EC-4B54-BE3E-7E3FC22105CE}"/>
          </ac:spMkLst>
        </pc:spChg>
        <pc:spChg chg="add del mod">
          <ac:chgData name="Mentyka, Robert" userId="e8c2ddae-8556-4faf-9ce0-0927a67ff5e0" providerId="ADAL" clId="{258B4C51-C2DD-4923-B706-EFC138ADCBCD}" dt="2022-05-19T18:10:04.586" v="1287" actId="478"/>
          <ac:spMkLst>
            <pc:docMk/>
            <pc:sldMk cId="0" sldId="263"/>
            <ac:spMk id="170" creationId="{667A1F1A-D642-4535-B798-A67FBA4B45BC}"/>
          </ac:spMkLst>
        </pc:spChg>
        <pc:spChg chg="add del mod">
          <ac:chgData name="Mentyka, Robert" userId="e8c2ddae-8556-4faf-9ce0-0927a67ff5e0" providerId="ADAL" clId="{258B4C51-C2DD-4923-B706-EFC138ADCBCD}" dt="2022-05-18T19:23:51.514" v="410" actId="478"/>
          <ac:spMkLst>
            <pc:docMk/>
            <pc:sldMk cId="0" sldId="263"/>
            <ac:spMk id="171" creationId="{41E807AF-4518-4117-BB37-32C474187429}"/>
          </ac:spMkLst>
        </pc:spChg>
        <pc:spChg chg="add del mod">
          <ac:chgData name="Mentyka, Robert" userId="e8c2ddae-8556-4faf-9ce0-0927a67ff5e0" providerId="ADAL" clId="{258B4C51-C2DD-4923-B706-EFC138ADCBCD}" dt="2022-05-19T18:10:05.865" v="1288" actId="478"/>
          <ac:spMkLst>
            <pc:docMk/>
            <pc:sldMk cId="0" sldId="263"/>
            <ac:spMk id="171" creationId="{B6B68AAB-C862-4D7C-9F28-4C42A8AE9D19}"/>
          </ac:spMkLst>
        </pc:spChg>
        <pc:spChg chg="add del mod">
          <ac:chgData name="Mentyka, Robert" userId="e8c2ddae-8556-4faf-9ce0-0927a67ff5e0" providerId="ADAL" clId="{258B4C51-C2DD-4923-B706-EFC138ADCBCD}" dt="2022-05-18T19:23:53.089" v="411" actId="478"/>
          <ac:spMkLst>
            <pc:docMk/>
            <pc:sldMk cId="0" sldId="263"/>
            <ac:spMk id="172" creationId="{C0E01612-4E15-4C24-AFA7-43797D0D028B}"/>
          </ac:spMkLst>
        </pc:spChg>
        <pc:spChg chg="add del mod">
          <ac:chgData name="Mentyka, Robert" userId="e8c2ddae-8556-4faf-9ce0-0927a67ff5e0" providerId="ADAL" clId="{258B4C51-C2DD-4923-B706-EFC138ADCBCD}" dt="2022-05-19T18:10:07.012" v="1289" actId="478"/>
          <ac:spMkLst>
            <pc:docMk/>
            <pc:sldMk cId="0" sldId="263"/>
            <ac:spMk id="172" creationId="{D0CD71B5-1A0F-43C0-ADD9-8AC3AFE10CDA}"/>
          </ac:spMkLst>
        </pc:spChg>
        <pc:spChg chg="add mod">
          <ac:chgData name="Mentyka, Robert" userId="e8c2ddae-8556-4faf-9ce0-0927a67ff5e0" providerId="ADAL" clId="{258B4C51-C2DD-4923-B706-EFC138ADCBCD}" dt="2022-05-18T19:03:14.459" v="236" actId="1076"/>
          <ac:spMkLst>
            <pc:docMk/>
            <pc:sldMk cId="0" sldId="263"/>
            <ac:spMk id="173" creationId="{5C3D2D44-1178-47AB-8020-71F282735B50}"/>
          </ac:spMkLst>
        </pc:spChg>
        <pc:spChg chg="add mod">
          <ac:chgData name="Mentyka, Robert" userId="e8c2ddae-8556-4faf-9ce0-0927a67ff5e0" providerId="ADAL" clId="{258B4C51-C2DD-4923-B706-EFC138ADCBCD}" dt="2022-05-18T19:04:13.451" v="244" actId="14100"/>
          <ac:spMkLst>
            <pc:docMk/>
            <pc:sldMk cId="0" sldId="263"/>
            <ac:spMk id="174" creationId="{0652032A-DDC4-4D8F-A183-9F5219FCA475}"/>
          </ac:spMkLst>
        </pc:spChg>
        <pc:spChg chg="add mod">
          <ac:chgData name="Mentyka, Robert" userId="e8c2ddae-8556-4faf-9ce0-0927a67ff5e0" providerId="ADAL" clId="{258B4C51-C2DD-4923-B706-EFC138ADCBCD}" dt="2022-05-19T18:18:52.353" v="1380" actId="14100"/>
          <ac:spMkLst>
            <pc:docMk/>
            <pc:sldMk cId="0" sldId="263"/>
            <ac:spMk id="175" creationId="{7BAFEC6A-BFA9-4C46-8D18-054C09798BCF}"/>
          </ac:spMkLst>
        </pc:spChg>
        <pc:spChg chg="add mod">
          <ac:chgData name="Mentyka, Robert" userId="e8c2ddae-8556-4faf-9ce0-0927a67ff5e0" providerId="ADAL" clId="{258B4C51-C2DD-4923-B706-EFC138ADCBCD}" dt="2022-05-19T18:18:15.001" v="1375" actId="14100"/>
          <ac:spMkLst>
            <pc:docMk/>
            <pc:sldMk cId="0" sldId="263"/>
            <ac:spMk id="176" creationId="{46729870-5D7E-4A25-9666-8C10E5BD6936}"/>
          </ac:spMkLst>
        </pc:spChg>
        <pc:spChg chg="add mod">
          <ac:chgData name="Mentyka, Robert" userId="e8c2ddae-8556-4faf-9ce0-0927a67ff5e0" providerId="ADAL" clId="{258B4C51-C2DD-4923-B706-EFC138ADCBCD}" dt="2022-05-19T18:18:12.465" v="1374" actId="1076"/>
          <ac:spMkLst>
            <pc:docMk/>
            <pc:sldMk cId="0" sldId="263"/>
            <ac:spMk id="177" creationId="{93312E7A-A46A-4FAF-A3F8-CFBD860CD3EE}"/>
          </ac:spMkLst>
        </pc:spChg>
        <pc:spChg chg="add mod">
          <ac:chgData name="Mentyka, Robert" userId="e8c2ddae-8556-4faf-9ce0-0927a67ff5e0" providerId="ADAL" clId="{258B4C51-C2DD-4923-B706-EFC138ADCBCD}" dt="2022-05-19T18:18:45.904" v="1379" actId="14100"/>
          <ac:spMkLst>
            <pc:docMk/>
            <pc:sldMk cId="0" sldId="263"/>
            <ac:spMk id="178" creationId="{DE7EF227-6DE9-436C-84F7-9D43EC1A1C81}"/>
          </ac:spMkLst>
        </pc:spChg>
        <pc:spChg chg="add del mod">
          <ac:chgData name="Mentyka, Robert" userId="e8c2ddae-8556-4faf-9ce0-0927a67ff5e0" providerId="ADAL" clId="{258B4C51-C2DD-4923-B706-EFC138ADCBCD}" dt="2022-05-19T18:09:55.827" v="1277" actId="478"/>
          <ac:spMkLst>
            <pc:docMk/>
            <pc:sldMk cId="0" sldId="263"/>
            <ac:spMk id="179" creationId="{021560C0-A551-4CA1-A24D-B5FBA432EE8A}"/>
          </ac:spMkLst>
        </pc:spChg>
        <pc:spChg chg="add del mod">
          <ac:chgData name="Mentyka, Robert" userId="e8c2ddae-8556-4faf-9ce0-0927a67ff5e0" providerId="ADAL" clId="{258B4C51-C2DD-4923-B706-EFC138ADCBCD}" dt="2022-05-18T19:09:05.941" v="278"/>
          <ac:spMkLst>
            <pc:docMk/>
            <pc:sldMk cId="0" sldId="263"/>
            <ac:spMk id="179" creationId="{7E8A8B3D-77CF-407B-B07D-55F7FCE84AC2}"/>
          </ac:spMkLst>
        </pc:spChg>
        <pc:spChg chg="add mod">
          <ac:chgData name="Mentyka, Robert" userId="e8c2ddae-8556-4faf-9ce0-0927a67ff5e0" providerId="ADAL" clId="{258B4C51-C2DD-4923-B706-EFC138ADCBCD}" dt="2022-05-19T18:18:23.041" v="1376" actId="14100"/>
          <ac:spMkLst>
            <pc:docMk/>
            <pc:sldMk cId="0" sldId="263"/>
            <ac:spMk id="180" creationId="{704D5084-E5D0-4342-AFF6-1F3CB5578F70}"/>
          </ac:spMkLst>
        </pc:spChg>
        <pc:spChg chg="add del mod">
          <ac:chgData name="Mentyka, Robert" userId="e8c2ddae-8556-4faf-9ce0-0927a67ff5e0" providerId="ADAL" clId="{258B4C51-C2DD-4923-B706-EFC138ADCBCD}" dt="2022-05-18T19:12:05.419" v="327" actId="478"/>
          <ac:spMkLst>
            <pc:docMk/>
            <pc:sldMk cId="0" sldId="263"/>
            <ac:spMk id="181" creationId="{06726998-86E5-417F-B0B6-41593DD6B4B3}"/>
          </ac:spMkLst>
        </pc:spChg>
        <pc:spChg chg="add del mod">
          <ac:chgData name="Mentyka, Robert" userId="e8c2ddae-8556-4faf-9ce0-0927a67ff5e0" providerId="ADAL" clId="{258B4C51-C2DD-4923-B706-EFC138ADCBCD}" dt="2022-05-19T18:10:01.121" v="1283" actId="478"/>
          <ac:spMkLst>
            <pc:docMk/>
            <pc:sldMk cId="0" sldId="263"/>
            <ac:spMk id="181" creationId="{57A9C18E-1D99-44E8-9728-DE741AE8982E}"/>
          </ac:spMkLst>
        </pc:spChg>
        <pc:spChg chg="add del mod">
          <ac:chgData name="Mentyka, Robert" userId="e8c2ddae-8556-4faf-9ce0-0927a67ff5e0" providerId="ADAL" clId="{258B4C51-C2DD-4923-B706-EFC138ADCBCD}" dt="2022-05-19T18:10:00.385" v="1282" actId="478"/>
          <ac:spMkLst>
            <pc:docMk/>
            <pc:sldMk cId="0" sldId="263"/>
            <ac:spMk id="182" creationId="{0F121B06-41F6-49C6-A58F-13E72868BD43}"/>
          </ac:spMkLst>
        </pc:spChg>
        <pc:spChg chg="add del mod">
          <ac:chgData name="Mentyka, Robert" userId="e8c2ddae-8556-4faf-9ce0-0927a67ff5e0" providerId="ADAL" clId="{258B4C51-C2DD-4923-B706-EFC138ADCBCD}" dt="2022-05-18T19:12:06.516" v="328" actId="478"/>
          <ac:spMkLst>
            <pc:docMk/>
            <pc:sldMk cId="0" sldId="263"/>
            <ac:spMk id="182" creationId="{503DC4EA-C600-46F6-A797-0D7B9FE5C901}"/>
          </ac:spMkLst>
        </pc:spChg>
        <pc:spChg chg="add del mod">
          <ac:chgData name="Mentyka, Robert" userId="e8c2ddae-8556-4faf-9ce0-0927a67ff5e0" providerId="ADAL" clId="{258B4C51-C2DD-4923-B706-EFC138ADCBCD}" dt="2022-05-18T19:12:07.643" v="329" actId="478"/>
          <ac:spMkLst>
            <pc:docMk/>
            <pc:sldMk cId="0" sldId="263"/>
            <ac:spMk id="183" creationId="{96D391AF-ABBD-47CF-ADA6-6A5E09F80780}"/>
          </ac:spMkLst>
        </pc:spChg>
        <pc:spChg chg="add del mod">
          <ac:chgData name="Mentyka, Robert" userId="e8c2ddae-8556-4faf-9ce0-0927a67ff5e0" providerId="ADAL" clId="{258B4C51-C2DD-4923-B706-EFC138ADCBCD}" dt="2022-05-19T18:10:01.788" v="1284" actId="478"/>
          <ac:spMkLst>
            <pc:docMk/>
            <pc:sldMk cId="0" sldId="263"/>
            <ac:spMk id="183" creationId="{C5E6783D-D17A-4BD0-83E9-0A462C8A7B39}"/>
          </ac:spMkLst>
        </pc:spChg>
        <pc:spChg chg="add del mod">
          <ac:chgData name="Mentyka, Robert" userId="e8c2ddae-8556-4faf-9ce0-0927a67ff5e0" providerId="ADAL" clId="{258B4C51-C2DD-4923-B706-EFC138ADCBCD}" dt="2022-05-18T19:12:08.754" v="330" actId="478"/>
          <ac:spMkLst>
            <pc:docMk/>
            <pc:sldMk cId="0" sldId="263"/>
            <ac:spMk id="184" creationId="{26D8A95F-817E-467A-98EB-BC91B47C3FAA}"/>
          </ac:spMkLst>
        </pc:spChg>
        <pc:spChg chg="add del mod">
          <ac:chgData name="Mentyka, Robert" userId="e8c2ddae-8556-4faf-9ce0-0927a67ff5e0" providerId="ADAL" clId="{258B4C51-C2DD-4923-B706-EFC138ADCBCD}" dt="2022-05-19T18:09:56.882" v="1278" actId="478"/>
          <ac:spMkLst>
            <pc:docMk/>
            <pc:sldMk cId="0" sldId="263"/>
            <ac:spMk id="184" creationId="{274B1947-DFE2-41E1-967F-156769B9E64A}"/>
          </ac:spMkLst>
        </pc:spChg>
        <pc:spChg chg="add del mod">
          <ac:chgData name="Mentyka, Robert" userId="e8c2ddae-8556-4faf-9ce0-0927a67ff5e0" providerId="ADAL" clId="{258B4C51-C2DD-4923-B706-EFC138ADCBCD}" dt="2022-05-19T18:15:40.226" v="1342" actId="478"/>
          <ac:spMkLst>
            <pc:docMk/>
            <pc:sldMk cId="0" sldId="263"/>
            <ac:spMk id="185" creationId="{C64A668E-9622-4523-9974-DF40FD871BDA}"/>
          </ac:spMkLst>
        </pc:spChg>
        <pc:spChg chg="add del mod">
          <ac:chgData name="Mentyka, Robert" userId="e8c2ddae-8556-4faf-9ce0-0927a67ff5e0" providerId="ADAL" clId="{258B4C51-C2DD-4923-B706-EFC138ADCBCD}" dt="2022-05-19T18:15:42.059" v="1343" actId="478"/>
          <ac:spMkLst>
            <pc:docMk/>
            <pc:sldMk cId="0" sldId="263"/>
            <ac:spMk id="186" creationId="{9AFE914C-4587-4E24-8F1C-12339C1F1C18}"/>
          </ac:spMkLst>
        </pc:spChg>
        <pc:spChg chg="add del mod">
          <ac:chgData name="Mentyka, Robert" userId="e8c2ddae-8556-4faf-9ce0-0927a67ff5e0" providerId="ADAL" clId="{258B4C51-C2DD-4923-B706-EFC138ADCBCD}" dt="2022-05-19T18:09:57.729" v="1279" actId="478"/>
          <ac:spMkLst>
            <pc:docMk/>
            <pc:sldMk cId="0" sldId="263"/>
            <ac:spMk id="187" creationId="{886D167B-A689-421D-8F5D-B10BD72E6BA4}"/>
          </ac:spMkLst>
        </pc:spChg>
        <pc:spChg chg="add mod">
          <ac:chgData name="Mentyka, Robert" userId="e8c2ddae-8556-4faf-9ce0-0927a67ff5e0" providerId="ADAL" clId="{258B4C51-C2DD-4923-B706-EFC138ADCBCD}" dt="2022-05-19T15:04:23.848" v="1211" actId="14100"/>
          <ac:spMkLst>
            <pc:docMk/>
            <pc:sldMk cId="0" sldId="263"/>
            <ac:spMk id="188" creationId="{463ABF05-C488-40AF-AA36-9993CDC31E0C}"/>
          </ac:spMkLst>
        </pc:spChg>
        <pc:spChg chg="add mod">
          <ac:chgData name="Mentyka, Robert" userId="e8c2ddae-8556-4faf-9ce0-0927a67ff5e0" providerId="ADAL" clId="{258B4C51-C2DD-4923-B706-EFC138ADCBCD}" dt="2022-05-18T19:24:41.410" v="416" actId="1076"/>
          <ac:spMkLst>
            <pc:docMk/>
            <pc:sldMk cId="0" sldId="263"/>
            <ac:spMk id="189" creationId="{3A56637F-E093-4CBC-8F29-9860488B965C}"/>
          </ac:spMkLst>
        </pc:spChg>
        <pc:spChg chg="add mod">
          <ac:chgData name="Mentyka, Robert" userId="e8c2ddae-8556-4faf-9ce0-0927a67ff5e0" providerId="ADAL" clId="{258B4C51-C2DD-4923-B706-EFC138ADCBCD}" dt="2022-05-19T15:03:05.905" v="1200" actId="14100"/>
          <ac:spMkLst>
            <pc:docMk/>
            <pc:sldMk cId="0" sldId="263"/>
            <ac:spMk id="190" creationId="{CB4BA4FA-B780-4431-A6F8-A35A0A09C040}"/>
          </ac:spMkLst>
        </pc:spChg>
        <pc:spChg chg="add mod">
          <ac:chgData name="Mentyka, Robert" userId="e8c2ddae-8556-4faf-9ce0-0927a67ff5e0" providerId="ADAL" clId="{258B4C51-C2DD-4923-B706-EFC138ADCBCD}" dt="2022-05-19T14:50:58.659" v="1149" actId="14100"/>
          <ac:spMkLst>
            <pc:docMk/>
            <pc:sldMk cId="0" sldId="263"/>
            <ac:spMk id="191" creationId="{57E7313A-6F0B-41D9-9BC6-D65E7C112E66}"/>
          </ac:spMkLst>
        </pc:spChg>
        <pc:spChg chg="add mod">
          <ac:chgData name="Mentyka, Robert" userId="e8c2ddae-8556-4faf-9ce0-0927a67ff5e0" providerId="ADAL" clId="{258B4C51-C2DD-4923-B706-EFC138ADCBCD}" dt="2022-05-19T14:51:27.467" v="1153" actId="14100"/>
          <ac:spMkLst>
            <pc:docMk/>
            <pc:sldMk cId="0" sldId="263"/>
            <ac:spMk id="192" creationId="{B1320EA4-ED41-4A7C-B43D-8557588C51F6}"/>
          </ac:spMkLst>
        </pc:spChg>
        <pc:spChg chg="add mod">
          <ac:chgData name="Mentyka, Robert" userId="e8c2ddae-8556-4faf-9ce0-0927a67ff5e0" providerId="ADAL" clId="{258B4C51-C2DD-4923-B706-EFC138ADCBCD}" dt="2022-05-19T15:03:52.617" v="1207" actId="14100"/>
          <ac:spMkLst>
            <pc:docMk/>
            <pc:sldMk cId="0" sldId="263"/>
            <ac:spMk id="193" creationId="{3BBCE6A7-360E-4582-BEFD-A6A8E9007D0B}"/>
          </ac:spMkLst>
        </pc:spChg>
        <pc:spChg chg="add mod">
          <ac:chgData name="Mentyka, Robert" userId="e8c2ddae-8556-4faf-9ce0-0927a67ff5e0" providerId="ADAL" clId="{258B4C51-C2DD-4923-B706-EFC138ADCBCD}" dt="2022-05-19T15:03:35.897" v="1204" actId="14100"/>
          <ac:spMkLst>
            <pc:docMk/>
            <pc:sldMk cId="0" sldId="263"/>
            <ac:spMk id="194" creationId="{57F95756-68B1-4EFD-AA64-AA88A5DA5624}"/>
          </ac:spMkLst>
        </pc:spChg>
        <pc:spChg chg="add del mod">
          <ac:chgData name="Mentyka, Robert" userId="e8c2ddae-8556-4faf-9ce0-0927a67ff5e0" providerId="ADAL" clId="{258B4C51-C2DD-4923-B706-EFC138ADCBCD}" dt="2022-05-19T18:09:58.715" v="1280" actId="478"/>
          <ac:spMkLst>
            <pc:docMk/>
            <pc:sldMk cId="0" sldId="263"/>
            <ac:spMk id="195" creationId="{CD1B2D42-8363-4AEC-A42D-EFABA8FF0944}"/>
          </ac:spMkLst>
        </pc:spChg>
        <pc:spChg chg="add del mod">
          <ac:chgData name="Mentyka, Robert" userId="e8c2ddae-8556-4faf-9ce0-0927a67ff5e0" providerId="ADAL" clId="{258B4C51-C2DD-4923-B706-EFC138ADCBCD}" dt="2022-05-19T18:09:59.419" v="1281" actId="478"/>
          <ac:spMkLst>
            <pc:docMk/>
            <pc:sldMk cId="0" sldId="263"/>
            <ac:spMk id="196" creationId="{17EC49A2-8E55-45AA-BAD7-C771B6A963FC}"/>
          </ac:spMkLst>
        </pc:spChg>
        <pc:spChg chg="add mod">
          <ac:chgData name="Mentyka, Robert" userId="e8c2ddae-8556-4faf-9ce0-0927a67ff5e0" providerId="ADAL" clId="{258B4C51-C2DD-4923-B706-EFC138ADCBCD}" dt="2022-05-19T15:03:18.777" v="1202" actId="14100"/>
          <ac:spMkLst>
            <pc:docMk/>
            <pc:sldMk cId="0" sldId="263"/>
            <ac:spMk id="197" creationId="{B5B05226-3735-442C-A1AA-42E75E7D2AD2}"/>
          </ac:spMkLst>
        </pc:spChg>
        <pc:spChg chg="add del mod">
          <ac:chgData name="Mentyka, Robert" userId="e8c2ddae-8556-4faf-9ce0-0927a67ff5e0" providerId="ADAL" clId="{258B4C51-C2DD-4923-B706-EFC138ADCBCD}" dt="2022-05-18T19:32:41.760" v="497"/>
          <ac:spMkLst>
            <pc:docMk/>
            <pc:sldMk cId="0" sldId="263"/>
            <ac:spMk id="198" creationId="{20F26B8A-6420-4989-832E-CEDEFC56C0A3}"/>
          </ac:spMkLst>
        </pc:spChg>
        <pc:spChg chg="add del mod">
          <ac:chgData name="Mentyka, Robert" userId="e8c2ddae-8556-4faf-9ce0-0927a67ff5e0" providerId="ADAL" clId="{258B4C51-C2DD-4923-B706-EFC138ADCBCD}" dt="2022-05-19T18:10:02.475" v="1285" actId="478"/>
          <ac:spMkLst>
            <pc:docMk/>
            <pc:sldMk cId="0" sldId="263"/>
            <ac:spMk id="198" creationId="{CAD03675-058A-435D-BE3B-EC62050AD7E2}"/>
          </ac:spMkLst>
        </pc:spChg>
        <pc:spChg chg="add mod">
          <ac:chgData name="Mentyka, Robert" userId="e8c2ddae-8556-4faf-9ce0-0927a67ff5e0" providerId="ADAL" clId="{258B4C51-C2DD-4923-B706-EFC138ADCBCD}" dt="2022-05-19T18:11:20.480" v="1301" actId="1076"/>
          <ac:spMkLst>
            <pc:docMk/>
            <pc:sldMk cId="0" sldId="263"/>
            <ac:spMk id="199" creationId="{077EE029-706F-453C-A039-1BFB8927A046}"/>
          </ac:spMkLst>
        </pc:spChg>
        <pc:spChg chg="add del mod">
          <ac:chgData name="Mentyka, Robert" userId="e8c2ddae-8556-4faf-9ce0-0927a67ff5e0" providerId="ADAL" clId="{258B4C51-C2DD-4923-B706-EFC138ADCBCD}" dt="2022-05-19T18:16:53.002" v="1360" actId="478"/>
          <ac:spMkLst>
            <pc:docMk/>
            <pc:sldMk cId="0" sldId="263"/>
            <ac:spMk id="200" creationId="{7A949135-2D73-4C10-9274-18E007F72DCB}"/>
          </ac:spMkLst>
        </pc:spChg>
        <pc:spChg chg="add del mod">
          <ac:chgData name="Mentyka, Robert" userId="e8c2ddae-8556-4faf-9ce0-0927a67ff5e0" providerId="ADAL" clId="{258B4C51-C2DD-4923-B706-EFC138ADCBCD}" dt="2022-05-19T17:12:47.633" v="1252" actId="478"/>
          <ac:spMkLst>
            <pc:docMk/>
            <pc:sldMk cId="0" sldId="263"/>
            <ac:spMk id="200" creationId="{94687E25-C0CF-44BF-8142-44A3E63D7624}"/>
          </ac:spMkLst>
        </pc:spChg>
        <pc:spChg chg="add del mod">
          <ac:chgData name="Mentyka, Robert" userId="e8c2ddae-8556-4faf-9ce0-0927a67ff5e0" providerId="ADAL" clId="{258B4C51-C2DD-4923-B706-EFC138ADCBCD}" dt="2022-05-19T17:12:31.293" v="1248"/>
          <ac:spMkLst>
            <pc:docMk/>
            <pc:sldMk cId="0" sldId="263"/>
            <ac:spMk id="201" creationId="{23441316-2D88-489A-A468-61B411BB8865}"/>
          </ac:spMkLst>
        </pc:spChg>
        <pc:spChg chg="add del mod">
          <ac:chgData name="Mentyka, Robert" userId="e8c2ddae-8556-4faf-9ce0-0927a67ff5e0" providerId="ADAL" clId="{258B4C51-C2DD-4923-B706-EFC138ADCBCD}" dt="2022-05-19T18:16:54.132" v="1361" actId="478"/>
          <ac:spMkLst>
            <pc:docMk/>
            <pc:sldMk cId="0" sldId="263"/>
            <ac:spMk id="201" creationId="{391E2AA2-52C9-4E0B-99F3-627A09F2D99F}"/>
          </ac:spMkLst>
        </pc:spChg>
        <pc:spChg chg="add del mod">
          <ac:chgData name="Mentyka, Robert" userId="e8c2ddae-8556-4faf-9ce0-0927a67ff5e0" providerId="ADAL" clId="{258B4C51-C2DD-4923-B706-EFC138ADCBCD}" dt="2022-05-19T18:16:55.024" v="1362" actId="478"/>
          <ac:spMkLst>
            <pc:docMk/>
            <pc:sldMk cId="0" sldId="263"/>
            <ac:spMk id="202" creationId="{1E2FFA0B-629F-41E1-B102-52758709E767}"/>
          </ac:spMkLst>
        </pc:spChg>
        <pc:spChg chg="add del mod">
          <ac:chgData name="Mentyka, Robert" userId="e8c2ddae-8556-4faf-9ce0-0927a67ff5e0" providerId="ADAL" clId="{258B4C51-C2DD-4923-B706-EFC138ADCBCD}" dt="2022-05-19T18:16:55.914" v="1363" actId="478"/>
          <ac:spMkLst>
            <pc:docMk/>
            <pc:sldMk cId="0" sldId="263"/>
            <ac:spMk id="203" creationId="{1D1D1A31-32C6-47B6-902A-2EC1E29C4CD3}"/>
          </ac:spMkLst>
        </pc:spChg>
        <pc:spChg chg="add mod">
          <ac:chgData name="Mentyka, Robert" userId="e8c2ddae-8556-4faf-9ce0-0927a67ff5e0" providerId="ADAL" clId="{258B4C51-C2DD-4923-B706-EFC138ADCBCD}" dt="2022-05-19T18:19:07.695" v="1384" actId="1076"/>
          <ac:spMkLst>
            <pc:docMk/>
            <pc:sldMk cId="0" sldId="263"/>
            <ac:spMk id="204" creationId="{CB7909FB-B23D-4339-A988-BF2FCD0E0AA3}"/>
          </ac:spMkLst>
        </pc:spChg>
        <pc:spChg chg="add mod">
          <ac:chgData name="Mentyka, Robert" userId="e8c2ddae-8556-4faf-9ce0-0927a67ff5e0" providerId="ADAL" clId="{258B4C51-C2DD-4923-B706-EFC138ADCBCD}" dt="2022-05-19T18:19:18.256" v="1387" actId="1076"/>
          <ac:spMkLst>
            <pc:docMk/>
            <pc:sldMk cId="0" sldId="263"/>
            <ac:spMk id="206" creationId="{E277E0B6-594E-401B-A567-0AB27ECFD0D1}"/>
          </ac:spMkLst>
        </pc:spChg>
        <pc:spChg chg="add mod">
          <ac:chgData name="Mentyka, Robert" userId="e8c2ddae-8556-4faf-9ce0-0927a67ff5e0" providerId="ADAL" clId="{258B4C51-C2DD-4923-B706-EFC138ADCBCD}" dt="2022-05-19T17:13:57.145" v="1266" actId="1076"/>
          <ac:spMkLst>
            <pc:docMk/>
            <pc:sldMk cId="0" sldId="263"/>
            <ac:spMk id="216" creationId="{6157995E-2273-445B-A6CA-0799EC2742E4}"/>
          </ac:spMkLst>
        </pc:spChg>
        <pc:spChg chg="add mod">
          <ac:chgData name="Mentyka, Robert" userId="e8c2ddae-8556-4faf-9ce0-0927a67ff5e0" providerId="ADAL" clId="{258B4C51-C2DD-4923-B706-EFC138ADCBCD}" dt="2022-05-19T17:13:46.711" v="1265" actId="14100"/>
          <ac:spMkLst>
            <pc:docMk/>
            <pc:sldMk cId="0" sldId="263"/>
            <ac:spMk id="217" creationId="{9EB3B2CB-8DF2-4A9F-80BD-28B4D9F26CEF}"/>
          </ac:spMkLst>
        </pc:spChg>
        <pc:spChg chg="add mod">
          <ac:chgData name="Mentyka, Robert" userId="e8c2ddae-8556-4faf-9ce0-0927a67ff5e0" providerId="ADAL" clId="{258B4C51-C2DD-4923-B706-EFC138ADCBCD}" dt="2022-05-18T19:51:38.358" v="669" actId="1076"/>
          <ac:spMkLst>
            <pc:docMk/>
            <pc:sldMk cId="0" sldId="263"/>
            <ac:spMk id="218" creationId="{198E833D-F891-4DE9-A03B-52A76878CD27}"/>
          </ac:spMkLst>
        </pc:spChg>
        <pc:spChg chg="add mod">
          <ac:chgData name="Mentyka, Robert" userId="e8c2ddae-8556-4faf-9ce0-0927a67ff5e0" providerId="ADAL" clId="{258B4C51-C2DD-4923-B706-EFC138ADCBCD}" dt="2022-05-19T17:14:42.615" v="1271" actId="14100"/>
          <ac:spMkLst>
            <pc:docMk/>
            <pc:sldMk cId="0" sldId="263"/>
            <ac:spMk id="219" creationId="{804AFB95-846F-439E-85A1-7794E442ADE9}"/>
          </ac:spMkLst>
        </pc:spChg>
        <pc:spChg chg="add mod">
          <ac:chgData name="Mentyka, Robert" userId="e8c2ddae-8556-4faf-9ce0-0927a67ff5e0" providerId="ADAL" clId="{258B4C51-C2DD-4923-B706-EFC138ADCBCD}" dt="2022-05-18T19:53:24.151" v="688" actId="14100"/>
          <ac:spMkLst>
            <pc:docMk/>
            <pc:sldMk cId="0" sldId="263"/>
            <ac:spMk id="221" creationId="{3C20FCFC-6BC2-47C5-8555-11CC02AA28AD}"/>
          </ac:spMkLst>
        </pc:spChg>
        <pc:spChg chg="add mod">
          <ac:chgData name="Mentyka, Robert" userId="e8c2ddae-8556-4faf-9ce0-0927a67ff5e0" providerId="ADAL" clId="{258B4C51-C2DD-4923-B706-EFC138ADCBCD}" dt="2022-05-19T17:14:35.991" v="1270" actId="14100"/>
          <ac:spMkLst>
            <pc:docMk/>
            <pc:sldMk cId="0" sldId="263"/>
            <ac:spMk id="224" creationId="{C2B22DBD-2E32-497B-ACF6-224F14906283}"/>
          </ac:spMkLst>
        </pc:spChg>
        <pc:spChg chg="add mod">
          <ac:chgData name="Mentyka, Robert" userId="e8c2ddae-8556-4faf-9ce0-0927a67ff5e0" providerId="ADAL" clId="{258B4C51-C2DD-4923-B706-EFC138ADCBCD}" dt="2022-05-19T17:14:18.351" v="1268" actId="14100"/>
          <ac:spMkLst>
            <pc:docMk/>
            <pc:sldMk cId="0" sldId="263"/>
            <ac:spMk id="225" creationId="{3267FCE2-E4C1-44D4-B532-5E8D5E6B9463}"/>
          </ac:spMkLst>
        </pc:spChg>
        <pc:spChg chg="add del mod">
          <ac:chgData name="Mentyka, Robert" userId="e8c2ddae-8556-4faf-9ce0-0927a67ff5e0" providerId="ADAL" clId="{258B4C51-C2DD-4923-B706-EFC138ADCBCD}" dt="2022-05-18T19:54:32.526" v="699"/>
          <ac:spMkLst>
            <pc:docMk/>
            <pc:sldMk cId="0" sldId="263"/>
            <ac:spMk id="228" creationId="{F5EEED08-A5F5-490E-AEB2-5A0565473CEF}"/>
          </ac:spMkLst>
        </pc:spChg>
        <pc:spChg chg="add mod">
          <ac:chgData name="Mentyka, Robert" userId="e8c2ddae-8556-4faf-9ce0-0927a67ff5e0" providerId="ADAL" clId="{258B4C51-C2DD-4923-B706-EFC138ADCBCD}" dt="2022-05-18T19:54:55.758" v="704" actId="14100"/>
          <ac:spMkLst>
            <pc:docMk/>
            <pc:sldMk cId="0" sldId="263"/>
            <ac:spMk id="229" creationId="{56E57C32-108C-4D5F-9EDB-68A301F458FE}"/>
          </ac:spMkLst>
        </pc:spChg>
        <pc:spChg chg="mod">
          <ac:chgData name="Mentyka, Robert" userId="e8c2ddae-8556-4faf-9ce0-0927a67ff5e0" providerId="ADAL" clId="{258B4C51-C2DD-4923-B706-EFC138ADCBCD}" dt="2022-05-19T15:07:29.770" v="1228" actId="20577"/>
          <ac:spMkLst>
            <pc:docMk/>
            <pc:sldMk cId="0" sldId="263"/>
            <ac:spMk id="4099" creationId="{264FB73D-ED53-43F7-867E-458C63382979}"/>
          </ac:spMkLst>
        </pc:spChg>
        <pc:spChg chg="mod">
          <ac:chgData name="Mentyka, Robert" userId="e8c2ddae-8556-4faf-9ce0-0927a67ff5e0" providerId="ADAL" clId="{258B4C51-C2DD-4923-B706-EFC138ADCBCD}" dt="2022-05-19T15:07:17.971" v="1226" actId="20577"/>
          <ac:spMkLst>
            <pc:docMk/>
            <pc:sldMk cId="0" sldId="263"/>
            <ac:spMk id="4100" creationId="{5F36719C-8238-4743-BEB8-643B214DCBC6}"/>
          </ac:spMkLst>
        </pc:spChg>
        <pc:spChg chg="mod">
          <ac:chgData name="Mentyka, Robert" userId="e8c2ddae-8556-4faf-9ce0-0927a67ff5e0" providerId="ADAL" clId="{258B4C51-C2DD-4923-B706-EFC138ADCBCD}" dt="2022-05-19T14:46:24.600" v="1132" actId="20577"/>
          <ac:spMkLst>
            <pc:docMk/>
            <pc:sldMk cId="0" sldId="263"/>
            <ac:spMk id="4101" creationId="{C6C123B5-1F44-4883-B127-5C3444A48802}"/>
          </ac:spMkLst>
        </pc:spChg>
        <pc:spChg chg="mod">
          <ac:chgData name="Mentyka, Robert" userId="e8c2ddae-8556-4faf-9ce0-0927a67ff5e0" providerId="ADAL" clId="{258B4C51-C2DD-4923-B706-EFC138ADCBCD}" dt="2022-05-19T18:22:37.810" v="1395" actId="20577"/>
          <ac:spMkLst>
            <pc:docMk/>
            <pc:sldMk cId="0" sldId="263"/>
            <ac:spMk id="4102" creationId="{83E617B2-8BD1-4F14-989D-0D0C8DE4CE16}"/>
          </ac:spMkLst>
        </pc:spChg>
        <pc:spChg chg="mod">
          <ac:chgData name="Mentyka, Robert" userId="e8c2ddae-8556-4faf-9ce0-0927a67ff5e0" providerId="ADAL" clId="{258B4C51-C2DD-4923-B706-EFC138ADCBCD}" dt="2022-05-19T18:24:55.030" v="1403" actId="6549"/>
          <ac:spMkLst>
            <pc:docMk/>
            <pc:sldMk cId="0" sldId="263"/>
            <ac:spMk id="4103" creationId="{F7C67D10-5C40-4F26-BEC4-B021EF1486C6}"/>
          </ac:spMkLst>
        </pc:spChg>
        <pc:spChg chg="mod">
          <ac:chgData name="Mentyka, Robert" userId="e8c2ddae-8556-4faf-9ce0-0927a67ff5e0" providerId="ADAL" clId="{258B4C51-C2DD-4923-B706-EFC138ADCBCD}" dt="2022-05-18T19:25:08.697" v="419" actId="1076"/>
          <ac:spMkLst>
            <pc:docMk/>
            <pc:sldMk cId="0" sldId="263"/>
            <ac:spMk id="4105" creationId="{8EA0F229-239C-4A83-9E39-851E6051ABB1}"/>
          </ac:spMkLst>
        </pc:spChg>
        <pc:spChg chg="mod">
          <ac:chgData name="Mentyka, Robert" userId="e8c2ddae-8556-4faf-9ce0-0927a67ff5e0" providerId="ADAL" clId="{258B4C51-C2DD-4923-B706-EFC138ADCBCD}" dt="2022-05-18T19:22:15.873" v="396" actId="14100"/>
          <ac:spMkLst>
            <pc:docMk/>
            <pc:sldMk cId="0" sldId="263"/>
            <ac:spMk id="4106" creationId="{84FA854D-D54E-4FF6-A2DB-22F0E0BC44DE}"/>
          </ac:spMkLst>
        </pc:spChg>
        <pc:spChg chg="mod">
          <ac:chgData name="Mentyka, Robert" userId="e8c2ddae-8556-4faf-9ce0-0927a67ff5e0" providerId="ADAL" clId="{258B4C51-C2DD-4923-B706-EFC138ADCBCD}" dt="2022-05-18T19:26:02.768" v="426" actId="1076"/>
          <ac:spMkLst>
            <pc:docMk/>
            <pc:sldMk cId="0" sldId="263"/>
            <ac:spMk id="4107" creationId="{BA9AB74D-8BDC-49CD-8161-F7BB651F2B63}"/>
          </ac:spMkLst>
        </pc:spChg>
        <pc:spChg chg="mod">
          <ac:chgData name="Mentyka, Robert" userId="e8c2ddae-8556-4faf-9ce0-0927a67ff5e0" providerId="ADAL" clId="{258B4C51-C2DD-4923-B706-EFC138ADCBCD}" dt="2022-05-18T19:18:22.801" v="372" actId="1076"/>
          <ac:spMkLst>
            <pc:docMk/>
            <pc:sldMk cId="0" sldId="263"/>
            <ac:spMk id="4108" creationId="{140131B0-0787-460D-8867-716CE1877F0F}"/>
          </ac:spMkLst>
        </pc:spChg>
        <pc:spChg chg="mod">
          <ac:chgData name="Mentyka, Robert" userId="e8c2ddae-8556-4faf-9ce0-0927a67ff5e0" providerId="ADAL" clId="{258B4C51-C2DD-4923-B706-EFC138ADCBCD}" dt="2022-05-18T19:21:59.321" v="395" actId="1076"/>
          <ac:spMkLst>
            <pc:docMk/>
            <pc:sldMk cId="0" sldId="263"/>
            <ac:spMk id="4109" creationId="{C7D1AACA-BC41-44C0-A2DA-970ACCB07BC7}"/>
          </ac:spMkLst>
        </pc:spChg>
        <pc:spChg chg="mod">
          <ac:chgData name="Mentyka, Robert" userId="e8c2ddae-8556-4faf-9ce0-0927a67ff5e0" providerId="ADAL" clId="{258B4C51-C2DD-4923-B706-EFC138ADCBCD}" dt="2022-05-18T19:21:45.289" v="393" actId="1076"/>
          <ac:spMkLst>
            <pc:docMk/>
            <pc:sldMk cId="0" sldId="263"/>
            <ac:spMk id="4110" creationId="{44AEFAF4-7DAF-4479-8129-AE7C5746D52E}"/>
          </ac:spMkLst>
        </pc:spChg>
        <pc:spChg chg="mod">
          <ac:chgData name="Mentyka, Robert" userId="e8c2ddae-8556-4faf-9ce0-0927a67ff5e0" providerId="ADAL" clId="{258B4C51-C2DD-4923-B706-EFC138ADCBCD}" dt="2022-05-18T19:21:53.713" v="394" actId="1076"/>
          <ac:spMkLst>
            <pc:docMk/>
            <pc:sldMk cId="0" sldId="263"/>
            <ac:spMk id="4111" creationId="{1B0BB41E-0068-4237-8218-51BFB5071BF2}"/>
          </ac:spMkLst>
        </pc:spChg>
        <pc:spChg chg="mod">
          <ac:chgData name="Mentyka, Robert" userId="e8c2ddae-8556-4faf-9ce0-0927a67ff5e0" providerId="ADAL" clId="{258B4C51-C2DD-4923-B706-EFC138ADCBCD}" dt="2022-05-19T18:30:38.712" v="1410" actId="20577"/>
          <ac:spMkLst>
            <pc:docMk/>
            <pc:sldMk cId="0" sldId="263"/>
            <ac:spMk id="4112" creationId="{6994AEAB-471B-4A5A-87C9-2047770E1AC2}"/>
          </ac:spMkLst>
        </pc:spChg>
        <pc:spChg chg="mod">
          <ac:chgData name="Mentyka, Robert" userId="e8c2ddae-8556-4faf-9ce0-0927a67ff5e0" providerId="ADAL" clId="{258B4C51-C2DD-4923-B706-EFC138ADCBCD}" dt="2022-05-18T19:15:59.225" v="359" actId="14100"/>
          <ac:spMkLst>
            <pc:docMk/>
            <pc:sldMk cId="0" sldId="263"/>
            <ac:spMk id="4113" creationId="{13A6EBF7-3CF2-4641-888D-15C15EBF5463}"/>
          </ac:spMkLst>
        </pc:spChg>
        <pc:spChg chg="mod">
          <ac:chgData name="Mentyka, Robert" userId="e8c2ddae-8556-4faf-9ce0-0927a67ff5e0" providerId="ADAL" clId="{258B4C51-C2DD-4923-B706-EFC138ADCBCD}" dt="2022-05-18T19:15:25.746" v="354" actId="1076"/>
          <ac:spMkLst>
            <pc:docMk/>
            <pc:sldMk cId="0" sldId="263"/>
            <ac:spMk id="4114" creationId="{943E2BD5-D034-4863-9254-F30F01B380DF}"/>
          </ac:spMkLst>
        </pc:spChg>
        <pc:spChg chg="mod">
          <ac:chgData name="Mentyka, Robert" userId="e8c2ddae-8556-4faf-9ce0-0927a67ff5e0" providerId="ADAL" clId="{258B4C51-C2DD-4923-B706-EFC138ADCBCD}" dt="2022-05-19T18:16:04.755" v="1347"/>
          <ac:spMkLst>
            <pc:docMk/>
            <pc:sldMk cId="0" sldId="263"/>
            <ac:spMk id="4116" creationId="{8ED86BCC-40B7-48DA-A127-AF29ED8BCB9A}"/>
          </ac:spMkLst>
        </pc:spChg>
        <pc:spChg chg="mod">
          <ac:chgData name="Mentyka, Robert" userId="e8c2ddae-8556-4faf-9ce0-0927a67ff5e0" providerId="ADAL" clId="{258B4C51-C2DD-4923-B706-EFC138ADCBCD}" dt="2022-05-19T18:19:13.928" v="1385" actId="1076"/>
          <ac:spMkLst>
            <pc:docMk/>
            <pc:sldMk cId="0" sldId="263"/>
            <ac:spMk id="4117" creationId="{4358A3B4-F0D4-44BA-B5D2-0C9495D2E5FC}"/>
          </ac:spMkLst>
        </pc:spChg>
        <pc:spChg chg="mod">
          <ac:chgData name="Mentyka, Robert" userId="e8c2ddae-8556-4faf-9ce0-0927a67ff5e0" providerId="ADAL" clId="{258B4C51-C2DD-4923-B706-EFC138ADCBCD}" dt="2022-05-19T12:19:16.338" v="706" actId="20577"/>
          <ac:spMkLst>
            <pc:docMk/>
            <pc:sldMk cId="0" sldId="263"/>
            <ac:spMk id="4119" creationId="{514860DB-2A2E-4A3F-91B3-80CBFD4592DC}"/>
          </ac:spMkLst>
        </pc:spChg>
        <pc:spChg chg="del mod">
          <ac:chgData name="Mentyka, Robert" userId="e8c2ddae-8556-4faf-9ce0-0927a67ff5e0" providerId="ADAL" clId="{258B4C51-C2DD-4923-B706-EFC138ADCBCD}" dt="2022-05-19T18:09:54.225" v="1276" actId="478"/>
          <ac:spMkLst>
            <pc:docMk/>
            <pc:sldMk cId="0" sldId="263"/>
            <ac:spMk id="4120" creationId="{6F226115-1C33-4FC8-9D93-2B838FB9A2B9}"/>
          </ac:spMkLst>
        </pc:spChg>
        <pc:spChg chg="mod">
          <ac:chgData name="Mentyka, Robert" userId="e8c2ddae-8556-4faf-9ce0-0927a67ff5e0" providerId="ADAL" clId="{258B4C51-C2DD-4923-B706-EFC138ADCBCD}" dt="2022-05-19T18:16:40.658" v="1357"/>
          <ac:spMkLst>
            <pc:docMk/>
            <pc:sldMk cId="0" sldId="263"/>
            <ac:spMk id="4121" creationId="{D5220C3A-D4A8-4739-82CC-24975E6BED7D}"/>
          </ac:spMkLst>
        </pc:spChg>
        <pc:spChg chg="mod">
          <ac:chgData name="Mentyka, Robert" userId="e8c2ddae-8556-4faf-9ce0-0927a67ff5e0" providerId="ADAL" clId="{258B4C51-C2DD-4923-B706-EFC138ADCBCD}" dt="2022-05-18T19:00:28.652" v="214" actId="1076"/>
          <ac:spMkLst>
            <pc:docMk/>
            <pc:sldMk cId="0" sldId="263"/>
            <ac:spMk id="4122" creationId="{AF06B5F4-01ED-49CB-B526-ED49EE1ACA72}"/>
          </ac:spMkLst>
        </pc:spChg>
        <pc:spChg chg="mod">
          <ac:chgData name="Mentyka, Robert" userId="e8c2ddae-8556-4faf-9ce0-0927a67ff5e0" providerId="ADAL" clId="{258B4C51-C2DD-4923-B706-EFC138ADCBCD}" dt="2022-05-19T18:19:05.424" v="1383" actId="1076"/>
          <ac:spMkLst>
            <pc:docMk/>
            <pc:sldMk cId="0" sldId="263"/>
            <ac:spMk id="4123" creationId="{117A52EF-5041-4FBA-A8A7-5B28BEAD892A}"/>
          </ac:spMkLst>
        </pc:spChg>
        <pc:spChg chg="mod">
          <ac:chgData name="Mentyka, Robert" userId="e8c2ddae-8556-4faf-9ce0-0927a67ff5e0" providerId="ADAL" clId="{258B4C51-C2DD-4923-B706-EFC138ADCBCD}" dt="2022-05-18T19:05:58.331" v="259" actId="14100"/>
          <ac:spMkLst>
            <pc:docMk/>
            <pc:sldMk cId="0" sldId="263"/>
            <ac:spMk id="4124" creationId="{13DCC0FC-F066-4F2C-9300-05BC18367C5A}"/>
          </ac:spMkLst>
        </pc:spChg>
        <pc:spChg chg="mod">
          <ac:chgData name="Mentyka, Robert" userId="e8c2ddae-8556-4faf-9ce0-0927a67ff5e0" providerId="ADAL" clId="{258B4C51-C2DD-4923-B706-EFC138ADCBCD}" dt="2022-05-19T18:15:52.723" v="1344"/>
          <ac:spMkLst>
            <pc:docMk/>
            <pc:sldMk cId="0" sldId="263"/>
            <ac:spMk id="4126" creationId="{299F2624-39AD-4058-B673-448A134FA295}"/>
          </ac:spMkLst>
        </pc:spChg>
        <pc:spChg chg="mod">
          <ac:chgData name="Mentyka, Robert" userId="e8c2ddae-8556-4faf-9ce0-0927a67ff5e0" providerId="ADAL" clId="{258B4C51-C2DD-4923-B706-EFC138ADCBCD}" dt="2022-05-19T18:26:52.917" v="1408"/>
          <ac:spMkLst>
            <pc:docMk/>
            <pc:sldMk cId="0" sldId="263"/>
            <ac:spMk id="4127" creationId="{D8B64F70-E323-4099-841C-F472F0A2BE74}"/>
          </ac:spMkLst>
        </pc:spChg>
        <pc:spChg chg="mod">
          <ac:chgData name="Mentyka, Robert" userId="e8c2ddae-8556-4faf-9ce0-0927a67ff5e0" providerId="ADAL" clId="{258B4C51-C2DD-4923-B706-EFC138ADCBCD}" dt="2022-05-18T19:00:53.939" v="218" actId="1076"/>
          <ac:spMkLst>
            <pc:docMk/>
            <pc:sldMk cId="0" sldId="263"/>
            <ac:spMk id="4132" creationId="{D23B8B15-B663-4244-A79E-DF419DB30527}"/>
          </ac:spMkLst>
        </pc:spChg>
        <pc:spChg chg="mod">
          <ac:chgData name="Mentyka, Robert" userId="e8c2ddae-8556-4faf-9ce0-0927a67ff5e0" providerId="ADAL" clId="{258B4C51-C2DD-4923-B706-EFC138ADCBCD}" dt="2022-05-19T14:56:33.212" v="1181" actId="14100"/>
          <ac:spMkLst>
            <pc:docMk/>
            <pc:sldMk cId="0" sldId="263"/>
            <ac:spMk id="4135" creationId="{871BA15E-734D-4BFB-9AF2-F9BAF72C6B36}"/>
          </ac:spMkLst>
        </pc:spChg>
        <pc:spChg chg="mod">
          <ac:chgData name="Mentyka, Robert" userId="e8c2ddae-8556-4faf-9ce0-0927a67ff5e0" providerId="ADAL" clId="{258B4C51-C2DD-4923-B706-EFC138ADCBCD}" dt="2022-05-19T15:07:36.065" v="1229" actId="20577"/>
          <ac:spMkLst>
            <pc:docMk/>
            <pc:sldMk cId="0" sldId="263"/>
            <ac:spMk id="4137" creationId="{AD7A452C-F380-4BA0-AF2F-AFEF0DDBD806}"/>
          </ac:spMkLst>
        </pc:spChg>
        <pc:spChg chg="mod">
          <ac:chgData name="Mentyka, Robert" userId="e8c2ddae-8556-4faf-9ce0-0927a67ff5e0" providerId="ADAL" clId="{258B4C51-C2DD-4923-B706-EFC138ADCBCD}" dt="2022-05-18T19:50:18.646" v="651" actId="1076"/>
          <ac:spMkLst>
            <pc:docMk/>
            <pc:sldMk cId="0" sldId="263"/>
            <ac:spMk id="4138" creationId="{9D1FB649-6D39-4EB3-A1B3-4E55698533CA}"/>
          </ac:spMkLst>
        </pc:spChg>
        <pc:spChg chg="mod">
          <ac:chgData name="Mentyka, Robert" userId="e8c2ddae-8556-4faf-9ce0-0927a67ff5e0" providerId="ADAL" clId="{258B4C51-C2DD-4923-B706-EFC138ADCBCD}" dt="2022-05-18T19:50:50.398" v="659" actId="1076"/>
          <ac:spMkLst>
            <pc:docMk/>
            <pc:sldMk cId="0" sldId="263"/>
            <ac:spMk id="4140" creationId="{CD005723-DCC2-4176-BE6F-5EC9398BFDCF}"/>
          </ac:spMkLst>
        </pc:spChg>
        <pc:spChg chg="mod">
          <ac:chgData name="Mentyka, Robert" userId="e8c2ddae-8556-4faf-9ce0-0927a67ff5e0" providerId="ADAL" clId="{258B4C51-C2DD-4923-B706-EFC138ADCBCD}" dt="2022-05-19T18:38:07.230" v="1427" actId="1076"/>
          <ac:spMkLst>
            <pc:docMk/>
            <pc:sldMk cId="0" sldId="263"/>
            <ac:spMk id="4150" creationId="{1046AF79-60B4-45E6-B2B0-D0C4E9241F08}"/>
          </ac:spMkLst>
        </pc:spChg>
        <pc:spChg chg="mod">
          <ac:chgData name="Mentyka, Robert" userId="e8c2ddae-8556-4faf-9ce0-0927a67ff5e0" providerId="ADAL" clId="{258B4C51-C2DD-4923-B706-EFC138ADCBCD}" dt="2022-05-19T18:37:59.374" v="1425" actId="14100"/>
          <ac:spMkLst>
            <pc:docMk/>
            <pc:sldMk cId="0" sldId="263"/>
            <ac:spMk id="4151" creationId="{BC6388DC-ED54-4C95-BEED-9E6E0A1C8DB5}"/>
          </ac:spMkLst>
        </pc:spChg>
        <pc:spChg chg="mod">
          <ac:chgData name="Mentyka, Robert" userId="e8c2ddae-8556-4faf-9ce0-0927a67ff5e0" providerId="ADAL" clId="{258B4C51-C2DD-4923-B706-EFC138ADCBCD}" dt="2022-05-18T18:34:46.623" v="60" actId="14100"/>
          <ac:spMkLst>
            <pc:docMk/>
            <pc:sldMk cId="0" sldId="263"/>
            <ac:spMk id="4152" creationId="{D5FD1017-1A90-45E0-80F0-3A048F5FADE9}"/>
          </ac:spMkLst>
        </pc:spChg>
        <pc:spChg chg="mod">
          <ac:chgData name="Mentyka, Robert" userId="e8c2ddae-8556-4faf-9ce0-0927a67ff5e0" providerId="ADAL" clId="{258B4C51-C2DD-4923-B706-EFC138ADCBCD}" dt="2022-05-18T19:15:54.546" v="358" actId="14100"/>
          <ac:spMkLst>
            <pc:docMk/>
            <pc:sldMk cId="0" sldId="263"/>
            <ac:spMk id="4154" creationId="{AA2E49C5-9773-48F9-82CA-F6542F4ADC00}"/>
          </ac:spMkLst>
        </pc:spChg>
        <pc:spChg chg="mod">
          <ac:chgData name="Mentyka, Robert" userId="e8c2ddae-8556-4faf-9ce0-0927a67ff5e0" providerId="ADAL" clId="{258B4C51-C2DD-4923-B706-EFC138ADCBCD}" dt="2022-05-19T18:20:40.510" v="1388" actId="6549"/>
          <ac:spMkLst>
            <pc:docMk/>
            <pc:sldMk cId="0" sldId="263"/>
            <ac:spMk id="4155" creationId="{4A394281-5983-44F2-941B-69DD6C28488C}"/>
          </ac:spMkLst>
        </pc:spChg>
        <pc:spChg chg="del">
          <ac:chgData name="Mentyka, Robert" userId="e8c2ddae-8556-4faf-9ce0-0927a67ff5e0" providerId="ADAL" clId="{258B4C51-C2DD-4923-B706-EFC138ADCBCD}" dt="2022-05-18T19:23:46.606" v="405" actId="478"/>
          <ac:spMkLst>
            <pc:docMk/>
            <pc:sldMk cId="0" sldId="263"/>
            <ac:spMk id="4156" creationId="{8D9A896C-F5F1-4E59-938D-E2F694DE0811}"/>
          </ac:spMkLst>
        </pc:spChg>
        <pc:spChg chg="mod">
          <ac:chgData name="Mentyka, Robert" userId="e8c2ddae-8556-4faf-9ce0-0927a67ff5e0" providerId="ADAL" clId="{258B4C51-C2DD-4923-B706-EFC138ADCBCD}" dt="2022-05-18T19:23:15.905" v="400" actId="14100"/>
          <ac:spMkLst>
            <pc:docMk/>
            <pc:sldMk cId="0" sldId="263"/>
            <ac:spMk id="4157" creationId="{B1A2BFCC-700E-4B36-87AD-B5FD5351ECB5}"/>
          </ac:spMkLst>
        </pc:spChg>
        <pc:spChg chg="mod">
          <ac:chgData name="Mentyka, Robert" userId="e8c2ddae-8556-4faf-9ce0-0927a67ff5e0" providerId="ADAL" clId="{258B4C51-C2DD-4923-B706-EFC138ADCBCD}" dt="2022-05-19T14:56:09.291" v="1179" actId="1076"/>
          <ac:spMkLst>
            <pc:docMk/>
            <pc:sldMk cId="0" sldId="263"/>
            <ac:spMk id="4159" creationId="{3B9E8C05-A68B-43A0-89AB-B803A604162F}"/>
          </ac:spMkLst>
        </pc:spChg>
        <pc:spChg chg="mod">
          <ac:chgData name="Mentyka, Robert" userId="e8c2ddae-8556-4faf-9ce0-0927a67ff5e0" providerId="ADAL" clId="{258B4C51-C2DD-4923-B706-EFC138ADCBCD}" dt="2022-05-19T14:16:12.541" v="978" actId="14100"/>
          <ac:spMkLst>
            <pc:docMk/>
            <pc:sldMk cId="0" sldId="263"/>
            <ac:spMk id="4162" creationId="{A3C95A79-5146-4A66-8382-26E0EBE0FCE3}"/>
          </ac:spMkLst>
        </pc:spChg>
        <pc:spChg chg="mod">
          <ac:chgData name="Mentyka, Robert" userId="e8c2ddae-8556-4faf-9ce0-0927a67ff5e0" providerId="ADAL" clId="{258B4C51-C2DD-4923-B706-EFC138ADCBCD}" dt="2022-05-19T18:15:57.081" v="1345"/>
          <ac:spMkLst>
            <pc:docMk/>
            <pc:sldMk cId="0" sldId="263"/>
            <ac:spMk id="4163" creationId="{6FF0B0BA-4BC2-4C96-85CD-B0C501D0DE01}"/>
          </ac:spMkLst>
        </pc:spChg>
        <pc:spChg chg="mod">
          <ac:chgData name="Mentyka, Robert" userId="e8c2ddae-8556-4faf-9ce0-0927a67ff5e0" providerId="ADAL" clId="{258B4C51-C2DD-4923-B706-EFC138ADCBCD}" dt="2022-05-18T19:01:07.059" v="220" actId="1076"/>
          <ac:spMkLst>
            <pc:docMk/>
            <pc:sldMk cId="0" sldId="263"/>
            <ac:spMk id="4164" creationId="{86334471-6B4A-4137-8AC6-207B727FB0D9}"/>
          </ac:spMkLst>
        </pc:spChg>
        <pc:spChg chg="mod">
          <ac:chgData name="Mentyka, Robert" userId="e8c2ddae-8556-4faf-9ce0-0927a67ff5e0" providerId="ADAL" clId="{258B4C51-C2DD-4923-B706-EFC138ADCBCD}" dt="2022-05-18T18:33:21.591" v="48" actId="14100"/>
          <ac:spMkLst>
            <pc:docMk/>
            <pc:sldMk cId="0" sldId="263"/>
            <ac:spMk id="4166" creationId="{4998B028-D388-4115-BDA6-82BFA5597365}"/>
          </ac:spMkLst>
        </pc:spChg>
        <pc:spChg chg="mod">
          <ac:chgData name="Mentyka, Robert" userId="e8c2ddae-8556-4faf-9ce0-0927a67ff5e0" providerId="ADAL" clId="{258B4C51-C2DD-4923-B706-EFC138ADCBCD}" dt="2022-05-18T19:22:50.785" v="398" actId="1076"/>
          <ac:spMkLst>
            <pc:docMk/>
            <pc:sldMk cId="0" sldId="263"/>
            <ac:spMk id="4167" creationId="{1D5A2117-30E3-4B01-90D8-E69E6ADD7B8D}"/>
          </ac:spMkLst>
        </pc:spChg>
        <pc:spChg chg="mod">
          <ac:chgData name="Mentyka, Robert" userId="e8c2ddae-8556-4faf-9ce0-0927a67ff5e0" providerId="ADAL" clId="{258B4C51-C2DD-4923-B706-EFC138ADCBCD}" dt="2022-05-18T19:50:44.817" v="658" actId="1076"/>
          <ac:spMkLst>
            <pc:docMk/>
            <pc:sldMk cId="0" sldId="263"/>
            <ac:spMk id="4169" creationId="{2CD6EFEE-F58F-4000-AFEA-568D09516CD4}"/>
          </ac:spMkLst>
        </pc:spChg>
        <pc:spChg chg="mod">
          <ac:chgData name="Mentyka, Robert" userId="e8c2ddae-8556-4faf-9ce0-0927a67ff5e0" providerId="ADAL" clId="{258B4C51-C2DD-4923-B706-EFC138ADCBCD}" dt="2022-05-19T14:38:58.805" v="1117" actId="14100"/>
          <ac:spMkLst>
            <pc:docMk/>
            <pc:sldMk cId="0" sldId="263"/>
            <ac:spMk id="4172" creationId="{6E8CE6AB-E441-4A2F-BA2A-E66D47DD2EB0}"/>
          </ac:spMkLst>
        </pc:spChg>
        <pc:spChg chg="del mod">
          <ac:chgData name="Mentyka, Robert" userId="e8c2ddae-8556-4faf-9ce0-0927a67ff5e0" providerId="ADAL" clId="{258B4C51-C2DD-4923-B706-EFC138ADCBCD}" dt="2022-05-18T19:44:25.576" v="600" actId="478"/>
          <ac:spMkLst>
            <pc:docMk/>
            <pc:sldMk cId="0" sldId="263"/>
            <ac:spMk id="4175" creationId="{A925F660-AC73-4B43-809A-6FB484E5A5EF}"/>
          </ac:spMkLst>
        </pc:spChg>
        <pc:spChg chg="mod">
          <ac:chgData name="Mentyka, Robert" userId="e8c2ddae-8556-4faf-9ce0-0927a67ff5e0" providerId="ADAL" clId="{258B4C51-C2DD-4923-B706-EFC138ADCBCD}" dt="2022-05-19T18:16:45.156" v="1359"/>
          <ac:spMkLst>
            <pc:docMk/>
            <pc:sldMk cId="0" sldId="263"/>
            <ac:spMk id="4176" creationId="{05CCC2D2-58A8-4687-ABC0-87AF1F190EF0}"/>
          </ac:spMkLst>
        </pc:spChg>
        <pc:spChg chg="mod">
          <ac:chgData name="Mentyka, Robert" userId="e8c2ddae-8556-4faf-9ce0-0927a67ff5e0" providerId="ADAL" clId="{258B4C51-C2DD-4923-B706-EFC138ADCBCD}" dt="2022-05-18T19:13:16.002" v="339" actId="14100"/>
          <ac:spMkLst>
            <pc:docMk/>
            <pc:sldMk cId="0" sldId="263"/>
            <ac:spMk id="4177" creationId="{908A4A90-0978-43D7-864B-5021B96A091E}"/>
          </ac:spMkLst>
        </pc:spChg>
        <pc:spChg chg="mod">
          <ac:chgData name="Mentyka, Robert" userId="e8c2ddae-8556-4faf-9ce0-0927a67ff5e0" providerId="ADAL" clId="{258B4C51-C2DD-4923-B706-EFC138ADCBCD}" dt="2022-05-18T19:01:35.212" v="221" actId="1076"/>
          <ac:spMkLst>
            <pc:docMk/>
            <pc:sldMk cId="0" sldId="263"/>
            <ac:spMk id="4178" creationId="{87915AD2-9D05-4071-B494-0EE0DC17AE17}"/>
          </ac:spMkLst>
        </pc:spChg>
        <pc:spChg chg="mod">
          <ac:chgData name="Mentyka, Robert" userId="e8c2ddae-8556-4faf-9ce0-0927a67ff5e0" providerId="ADAL" clId="{258B4C51-C2DD-4923-B706-EFC138ADCBCD}" dt="2022-05-18T19:25:41.649" v="423" actId="1076"/>
          <ac:spMkLst>
            <pc:docMk/>
            <pc:sldMk cId="0" sldId="263"/>
            <ac:spMk id="4179" creationId="{12B91567-A706-48E1-8073-3E61A6031007}"/>
          </ac:spMkLst>
        </pc:spChg>
        <pc:spChg chg="mod">
          <ac:chgData name="Mentyka, Robert" userId="e8c2ddae-8556-4faf-9ce0-0927a67ff5e0" providerId="ADAL" clId="{258B4C51-C2DD-4923-B706-EFC138ADCBCD}" dt="2022-05-19T18:16:00.998" v="1346"/>
          <ac:spMkLst>
            <pc:docMk/>
            <pc:sldMk cId="0" sldId="263"/>
            <ac:spMk id="4180" creationId="{8807AFBC-A1B9-49F9-A68D-B5E0541CE304}"/>
          </ac:spMkLst>
        </pc:spChg>
        <pc:spChg chg="mod">
          <ac:chgData name="Mentyka, Robert" userId="e8c2ddae-8556-4faf-9ce0-0927a67ff5e0" providerId="ADAL" clId="{258B4C51-C2DD-4923-B706-EFC138ADCBCD}" dt="2022-05-19T14:16:21.092" v="979" actId="14100"/>
          <ac:spMkLst>
            <pc:docMk/>
            <pc:sldMk cId="0" sldId="263"/>
            <ac:spMk id="4181" creationId="{0F09F0A9-0FEF-4748-9B26-A0E41C98B928}"/>
          </ac:spMkLst>
        </pc:spChg>
        <pc:spChg chg="del mod">
          <ac:chgData name="Mentyka, Robert" userId="e8c2ddae-8556-4faf-9ce0-0927a67ff5e0" providerId="ADAL" clId="{258B4C51-C2DD-4923-B706-EFC138ADCBCD}" dt="2022-05-18T19:23:49.610" v="408" actId="478"/>
          <ac:spMkLst>
            <pc:docMk/>
            <pc:sldMk cId="0" sldId="263"/>
            <ac:spMk id="4182" creationId="{5E0A5850-8E42-4789-BD37-B28A5CBCA47A}"/>
          </ac:spMkLst>
        </pc:spChg>
        <pc:spChg chg="mod">
          <ac:chgData name="Mentyka, Robert" userId="e8c2ddae-8556-4faf-9ce0-0927a67ff5e0" providerId="ADAL" clId="{258B4C51-C2DD-4923-B706-EFC138ADCBCD}" dt="2022-05-19T17:12:44.746" v="1251"/>
          <ac:spMkLst>
            <pc:docMk/>
            <pc:sldMk cId="0" sldId="263"/>
            <ac:spMk id="4183" creationId="{E4F2DDE5-40E5-4AF1-9C89-0F95477DF75A}"/>
          </ac:spMkLst>
        </pc:spChg>
        <pc:spChg chg="mod">
          <ac:chgData name="Mentyka, Robert" userId="e8c2ddae-8556-4faf-9ce0-0927a67ff5e0" providerId="ADAL" clId="{258B4C51-C2DD-4923-B706-EFC138ADCBCD}" dt="2022-05-19T18:24:10.457" v="1398" actId="20577"/>
          <ac:spMkLst>
            <pc:docMk/>
            <pc:sldMk cId="0" sldId="263"/>
            <ac:spMk id="4184" creationId="{3522EE02-63BD-49E8-82D0-0AD53A886696}"/>
          </ac:spMkLst>
        </pc:spChg>
        <pc:spChg chg="mod">
          <ac:chgData name="Mentyka, Robert" userId="e8c2ddae-8556-4faf-9ce0-0927a67ff5e0" providerId="ADAL" clId="{258B4C51-C2DD-4923-B706-EFC138ADCBCD}" dt="2022-05-19T18:24:13.609" v="1401" actId="20577"/>
          <ac:spMkLst>
            <pc:docMk/>
            <pc:sldMk cId="0" sldId="263"/>
            <ac:spMk id="4185" creationId="{60BD42F2-747E-4225-A5F7-47A97DCD3ADD}"/>
          </ac:spMkLst>
        </pc:spChg>
        <pc:spChg chg="mod">
          <ac:chgData name="Mentyka, Robert" userId="e8c2ddae-8556-4faf-9ce0-0927a67ff5e0" providerId="ADAL" clId="{258B4C51-C2DD-4923-B706-EFC138ADCBCD}" dt="2022-05-19T18:16:37.242" v="1355"/>
          <ac:spMkLst>
            <pc:docMk/>
            <pc:sldMk cId="0" sldId="263"/>
            <ac:spMk id="4187" creationId="{54120AF6-5A52-455F-A8F5-634DC9107C3A}"/>
          </ac:spMkLst>
        </pc:spChg>
        <pc:spChg chg="mod">
          <ac:chgData name="Mentyka, Robert" userId="e8c2ddae-8556-4faf-9ce0-0927a67ff5e0" providerId="ADAL" clId="{258B4C51-C2DD-4923-B706-EFC138ADCBCD}" dt="2022-05-19T14:53:10.339" v="1164" actId="14100"/>
          <ac:spMkLst>
            <pc:docMk/>
            <pc:sldMk cId="0" sldId="263"/>
            <ac:spMk id="4188" creationId="{9E2586B2-4C18-4BE4-A233-B4895623BF3C}"/>
          </ac:spMkLst>
        </pc:spChg>
        <pc:spChg chg="mod">
          <ac:chgData name="Mentyka, Robert" userId="e8c2ddae-8556-4faf-9ce0-0927a67ff5e0" providerId="ADAL" clId="{258B4C51-C2DD-4923-B706-EFC138ADCBCD}" dt="2022-05-19T18:16:23.400" v="1351" actId="14100"/>
          <ac:spMkLst>
            <pc:docMk/>
            <pc:sldMk cId="0" sldId="263"/>
            <ac:spMk id="4190" creationId="{0D21D1AB-E827-4E29-8E30-2765BC289E70}"/>
          </ac:spMkLst>
        </pc:spChg>
        <pc:spChg chg="mod">
          <ac:chgData name="Mentyka, Robert" userId="e8c2ddae-8556-4faf-9ce0-0927a67ff5e0" providerId="ADAL" clId="{258B4C51-C2DD-4923-B706-EFC138ADCBCD}" dt="2022-05-19T18:29:48.389" v="1409" actId="20577"/>
          <ac:spMkLst>
            <pc:docMk/>
            <pc:sldMk cId="0" sldId="263"/>
            <ac:spMk id="4191" creationId="{281FC237-E25C-42D2-BDA8-CA23D10F40EB}"/>
          </ac:spMkLst>
        </pc:spChg>
        <pc:spChg chg="mod">
          <ac:chgData name="Mentyka, Robert" userId="e8c2ddae-8556-4faf-9ce0-0927a67ff5e0" providerId="ADAL" clId="{258B4C51-C2DD-4923-B706-EFC138ADCBCD}" dt="2022-05-18T19:23:21.624" v="401" actId="1076"/>
          <ac:spMkLst>
            <pc:docMk/>
            <pc:sldMk cId="0" sldId="263"/>
            <ac:spMk id="4192" creationId="{C4619E61-8D9D-47C4-81F1-6CEDF8F21CAA}"/>
          </ac:spMkLst>
        </pc:spChg>
        <pc:spChg chg="del mod">
          <ac:chgData name="Mentyka, Robert" userId="e8c2ddae-8556-4faf-9ce0-0927a67ff5e0" providerId="ADAL" clId="{258B4C51-C2DD-4923-B706-EFC138ADCBCD}" dt="2022-05-18T19:03:39.292" v="239" actId="478"/>
          <ac:spMkLst>
            <pc:docMk/>
            <pc:sldMk cId="0" sldId="263"/>
            <ac:spMk id="4193" creationId="{05305A14-1F24-42AB-A4E6-AFBAE02AA1C1}"/>
          </ac:spMkLst>
        </pc:spChg>
        <pc:spChg chg="del">
          <ac:chgData name="Mentyka, Robert" userId="e8c2ddae-8556-4faf-9ce0-0927a67ff5e0" providerId="ADAL" clId="{258B4C51-C2DD-4923-B706-EFC138ADCBCD}" dt="2022-05-18T19:23:47.938" v="406" actId="478"/>
          <ac:spMkLst>
            <pc:docMk/>
            <pc:sldMk cId="0" sldId="263"/>
            <ac:spMk id="4195" creationId="{46841C44-3005-43C0-9DB3-49595209BE1C}"/>
          </ac:spMkLst>
        </pc:spChg>
        <pc:spChg chg="del">
          <ac:chgData name="Mentyka, Robert" userId="e8c2ddae-8556-4faf-9ce0-0927a67ff5e0" providerId="ADAL" clId="{258B4C51-C2DD-4923-B706-EFC138ADCBCD}" dt="2022-05-18T18:50:37.367" v="180" actId="478"/>
          <ac:spMkLst>
            <pc:docMk/>
            <pc:sldMk cId="0" sldId="263"/>
            <ac:spMk id="4196" creationId="{05F92A50-4135-4C73-AE3E-041AC332ED29}"/>
          </ac:spMkLst>
        </pc:spChg>
        <pc:spChg chg="del mod">
          <ac:chgData name="Mentyka, Robert" userId="e8c2ddae-8556-4faf-9ce0-0927a67ff5e0" providerId="ADAL" clId="{258B4C51-C2DD-4923-B706-EFC138ADCBCD}" dt="2022-05-18T19:23:45.585" v="404" actId="478"/>
          <ac:spMkLst>
            <pc:docMk/>
            <pc:sldMk cId="0" sldId="263"/>
            <ac:spMk id="4197" creationId="{8AC1AA87-C9C6-461A-89C2-86BDA398C235}"/>
          </ac:spMkLst>
        </pc:spChg>
        <pc:spChg chg="mod">
          <ac:chgData name="Mentyka, Robert" userId="e8c2ddae-8556-4faf-9ce0-0927a67ff5e0" providerId="ADAL" clId="{258B4C51-C2DD-4923-B706-EFC138ADCBCD}" dt="2022-05-19T14:45:53.241" v="1129" actId="20577"/>
          <ac:spMkLst>
            <pc:docMk/>
            <pc:sldMk cId="0" sldId="263"/>
            <ac:spMk id="4198" creationId="{8479CE5E-6B7E-45FF-8654-8F0DF05A4A19}"/>
          </ac:spMkLst>
        </pc:spChg>
        <pc:spChg chg="mod">
          <ac:chgData name="Mentyka, Robert" userId="e8c2ddae-8556-4faf-9ce0-0927a67ff5e0" providerId="ADAL" clId="{258B4C51-C2DD-4923-B706-EFC138ADCBCD}" dt="2022-05-19T14:56:03.511" v="1178" actId="14100"/>
          <ac:spMkLst>
            <pc:docMk/>
            <pc:sldMk cId="0" sldId="263"/>
            <ac:spMk id="4200" creationId="{8D45A51E-EFC2-42CB-8740-3A43BE555D3A}"/>
          </ac:spMkLst>
        </pc:spChg>
        <pc:spChg chg="mod">
          <ac:chgData name="Mentyka, Robert" userId="e8c2ddae-8556-4faf-9ce0-0927a67ff5e0" providerId="ADAL" clId="{258B4C51-C2DD-4923-B706-EFC138ADCBCD}" dt="2022-05-18T18:33:39.334" v="51" actId="14100"/>
          <ac:spMkLst>
            <pc:docMk/>
            <pc:sldMk cId="0" sldId="263"/>
            <ac:spMk id="4201" creationId="{BF380C56-E0B2-4357-B0F5-09E476812057}"/>
          </ac:spMkLst>
        </pc:spChg>
        <pc:spChg chg="mod">
          <ac:chgData name="Mentyka, Robert" userId="e8c2ddae-8556-4faf-9ce0-0927a67ff5e0" providerId="ADAL" clId="{258B4C51-C2DD-4923-B706-EFC138ADCBCD}" dt="2022-05-19T15:07:22.562" v="1227" actId="20577"/>
          <ac:spMkLst>
            <pc:docMk/>
            <pc:sldMk cId="0" sldId="263"/>
            <ac:spMk id="4202" creationId="{7817C678-2293-4968-9A12-63742660C57A}"/>
          </ac:spMkLst>
        </pc:spChg>
        <pc:spChg chg="mod">
          <ac:chgData name="Mentyka, Robert" userId="e8c2ddae-8556-4faf-9ce0-0927a67ff5e0" providerId="ADAL" clId="{258B4C51-C2DD-4923-B706-EFC138ADCBCD}" dt="2022-05-18T19:32:36.928" v="495" actId="1076"/>
          <ac:spMkLst>
            <pc:docMk/>
            <pc:sldMk cId="0" sldId="263"/>
            <ac:spMk id="4203" creationId="{101DCD01-EA2D-4354-82E0-4AC6E8395D41}"/>
          </ac:spMkLst>
        </pc:spChg>
        <pc:spChg chg="mod">
          <ac:chgData name="Mentyka, Robert" userId="e8c2ddae-8556-4faf-9ce0-0927a67ff5e0" providerId="ADAL" clId="{258B4C51-C2DD-4923-B706-EFC138ADCBCD}" dt="2022-05-18T19:23:36.377" v="403" actId="1076"/>
          <ac:spMkLst>
            <pc:docMk/>
            <pc:sldMk cId="0" sldId="263"/>
            <ac:spMk id="4204" creationId="{6E033A9F-DDF1-4A6D-B248-06F722EBFD97}"/>
          </ac:spMkLst>
        </pc:spChg>
        <pc:spChg chg="del mod">
          <ac:chgData name="Mentyka, Robert" userId="e8c2ddae-8556-4faf-9ce0-0927a67ff5e0" providerId="ADAL" clId="{258B4C51-C2DD-4923-B706-EFC138ADCBCD}" dt="2022-05-18T19:44:26.513" v="601" actId="478"/>
          <ac:spMkLst>
            <pc:docMk/>
            <pc:sldMk cId="0" sldId="263"/>
            <ac:spMk id="4205" creationId="{623B79B0-7F98-44C1-86BF-952D528D173A}"/>
          </ac:spMkLst>
        </pc:spChg>
        <pc:spChg chg="del mod">
          <ac:chgData name="Mentyka, Robert" userId="e8c2ddae-8556-4faf-9ce0-0927a67ff5e0" providerId="ADAL" clId="{258B4C51-C2DD-4923-B706-EFC138ADCBCD}" dt="2022-05-18T19:44:27.536" v="602" actId="478"/>
          <ac:spMkLst>
            <pc:docMk/>
            <pc:sldMk cId="0" sldId="263"/>
            <ac:spMk id="4206" creationId="{0F4AE1E4-2761-4240-B368-702B1804D25C}"/>
          </ac:spMkLst>
        </pc:spChg>
        <pc:spChg chg="del mod">
          <ac:chgData name="Mentyka, Robert" userId="e8c2ddae-8556-4faf-9ce0-0927a67ff5e0" providerId="ADAL" clId="{258B4C51-C2DD-4923-B706-EFC138ADCBCD}" dt="2022-05-18T19:44:28.574" v="603" actId="478"/>
          <ac:spMkLst>
            <pc:docMk/>
            <pc:sldMk cId="0" sldId="263"/>
            <ac:spMk id="4207" creationId="{2C66F578-3118-4C34-A36E-69928AC35191}"/>
          </ac:spMkLst>
        </pc:spChg>
        <pc:spChg chg="mod">
          <ac:chgData name="Mentyka, Robert" userId="e8c2ddae-8556-4faf-9ce0-0927a67ff5e0" providerId="ADAL" clId="{258B4C51-C2DD-4923-B706-EFC138ADCBCD}" dt="2022-05-18T19:01:55.579" v="223" actId="14100"/>
          <ac:spMkLst>
            <pc:docMk/>
            <pc:sldMk cId="0" sldId="263"/>
            <ac:spMk id="4210" creationId="{AE1537A2-9838-478E-8880-1AF17D2C0F50}"/>
          </ac:spMkLst>
        </pc:spChg>
        <pc:spChg chg="mod">
          <ac:chgData name="Mentyka, Robert" userId="e8c2ddae-8556-4faf-9ce0-0927a67ff5e0" providerId="ADAL" clId="{258B4C51-C2DD-4923-B706-EFC138ADCBCD}" dt="2022-05-18T18:41:24.127" v="118" actId="14100"/>
          <ac:spMkLst>
            <pc:docMk/>
            <pc:sldMk cId="0" sldId="263"/>
            <ac:spMk id="4211" creationId="{6F835C1A-F6E5-48CD-A723-99D6877B1BB3}"/>
          </ac:spMkLst>
        </pc:spChg>
        <pc:spChg chg="mod">
          <ac:chgData name="Mentyka, Robert" userId="e8c2ddae-8556-4faf-9ce0-0927a67ff5e0" providerId="ADAL" clId="{258B4C51-C2DD-4923-B706-EFC138ADCBCD}" dt="2022-05-18T19:27:11.857" v="439" actId="14100"/>
          <ac:spMkLst>
            <pc:docMk/>
            <pc:sldMk cId="0" sldId="263"/>
            <ac:spMk id="4214" creationId="{C50AEB10-6771-4E49-89DA-733075D25ABA}"/>
          </ac:spMkLst>
        </pc:spChg>
        <pc:spChg chg="mod">
          <ac:chgData name="Mentyka, Robert" userId="e8c2ddae-8556-4faf-9ce0-0927a67ff5e0" providerId="ADAL" clId="{258B4C51-C2DD-4923-B706-EFC138ADCBCD}" dt="2022-05-18T19:27:34.074" v="443" actId="14100"/>
          <ac:spMkLst>
            <pc:docMk/>
            <pc:sldMk cId="0" sldId="263"/>
            <ac:spMk id="4217" creationId="{54FA9976-06B2-4E1A-9E0A-6B65838BAFC4}"/>
          </ac:spMkLst>
        </pc:spChg>
        <pc:spChg chg="mod">
          <ac:chgData name="Mentyka, Robert" userId="e8c2ddae-8556-4faf-9ce0-0927a67ff5e0" providerId="ADAL" clId="{258B4C51-C2DD-4923-B706-EFC138ADCBCD}" dt="2022-05-19T14:52:23.067" v="1157" actId="14100"/>
          <ac:spMkLst>
            <pc:docMk/>
            <pc:sldMk cId="0" sldId="263"/>
            <ac:spMk id="4218" creationId="{3EE0E300-20BB-4018-A429-0F845D65EBAC}"/>
          </ac:spMkLst>
        </pc:spChg>
        <pc:spChg chg="del mod">
          <ac:chgData name="Mentyka, Robert" userId="e8c2ddae-8556-4faf-9ce0-0927a67ff5e0" providerId="ADAL" clId="{258B4C51-C2DD-4923-B706-EFC138ADCBCD}" dt="2022-05-18T19:41:18.234" v="562" actId="478"/>
          <ac:spMkLst>
            <pc:docMk/>
            <pc:sldMk cId="0" sldId="263"/>
            <ac:spMk id="4220" creationId="{7403384F-C790-4154-8037-0115E7B1282E}"/>
          </ac:spMkLst>
        </pc:spChg>
        <pc:spChg chg="del mod">
          <ac:chgData name="Mentyka, Robert" userId="e8c2ddae-8556-4faf-9ce0-0927a67ff5e0" providerId="ADAL" clId="{258B4C51-C2DD-4923-B706-EFC138ADCBCD}" dt="2022-05-18T19:44:29.607" v="604" actId="478"/>
          <ac:spMkLst>
            <pc:docMk/>
            <pc:sldMk cId="0" sldId="263"/>
            <ac:spMk id="4221" creationId="{67CC880E-8CB1-44E9-8698-E817CF7E00F5}"/>
          </ac:spMkLst>
        </pc:spChg>
        <pc:spChg chg="del mod">
          <ac:chgData name="Mentyka, Robert" userId="e8c2ddae-8556-4faf-9ce0-0927a67ff5e0" providerId="ADAL" clId="{258B4C51-C2DD-4923-B706-EFC138ADCBCD}" dt="2022-05-18T19:44:24.306" v="599" actId="478"/>
          <ac:spMkLst>
            <pc:docMk/>
            <pc:sldMk cId="0" sldId="263"/>
            <ac:spMk id="4222" creationId="{A3DF7857-A9BF-4ED4-8C05-F39CDD43196D}"/>
          </ac:spMkLst>
        </pc:spChg>
        <pc:spChg chg="del mod">
          <ac:chgData name="Mentyka, Robert" userId="e8c2ddae-8556-4faf-9ce0-0927a67ff5e0" providerId="ADAL" clId="{258B4C51-C2DD-4923-B706-EFC138ADCBCD}" dt="2022-05-18T19:09:33.444" v="284" actId="478"/>
          <ac:spMkLst>
            <pc:docMk/>
            <pc:sldMk cId="0" sldId="263"/>
            <ac:spMk id="4223" creationId="{CE032E9F-06D4-4B51-A089-BF29A2BE5FA6}"/>
          </ac:spMkLst>
        </pc:spChg>
        <pc:spChg chg="mod">
          <ac:chgData name="Mentyka, Robert" userId="e8c2ddae-8556-4faf-9ce0-0927a67ff5e0" providerId="ADAL" clId="{258B4C51-C2DD-4923-B706-EFC138ADCBCD}" dt="2022-05-18T19:05:02.891" v="252" actId="14100"/>
          <ac:spMkLst>
            <pc:docMk/>
            <pc:sldMk cId="0" sldId="263"/>
            <ac:spMk id="4224" creationId="{5C6786CE-F4C5-42C5-A286-8FD273EA7337}"/>
          </ac:spMkLst>
        </pc:spChg>
        <pc:spChg chg="mod">
          <ac:chgData name="Mentyka, Robert" userId="e8c2ddae-8556-4faf-9ce0-0927a67ff5e0" providerId="ADAL" clId="{258B4C51-C2DD-4923-B706-EFC138ADCBCD}" dt="2022-05-19T14:54:00.379" v="1166" actId="14100"/>
          <ac:spMkLst>
            <pc:docMk/>
            <pc:sldMk cId="0" sldId="263"/>
            <ac:spMk id="4225" creationId="{93789D34-2395-452D-B1AF-8BA0CA435F10}"/>
          </ac:spMkLst>
        </pc:spChg>
        <pc:spChg chg="mod">
          <ac:chgData name="Mentyka, Robert" userId="e8c2ddae-8556-4faf-9ce0-0927a67ff5e0" providerId="ADAL" clId="{258B4C51-C2DD-4923-B706-EFC138ADCBCD}" dt="2022-05-18T19:07:14.467" v="265" actId="14100"/>
          <ac:spMkLst>
            <pc:docMk/>
            <pc:sldMk cId="0" sldId="263"/>
            <ac:spMk id="4226" creationId="{936E4DA6-10E0-42F2-9E32-F0712B4843DE}"/>
          </ac:spMkLst>
        </pc:spChg>
        <pc:spChg chg="mod">
          <ac:chgData name="Mentyka, Robert" userId="e8c2ddae-8556-4faf-9ce0-0927a67ff5e0" providerId="ADAL" clId="{258B4C51-C2DD-4923-B706-EFC138ADCBCD}" dt="2022-05-18T19:05:38.027" v="257" actId="14100"/>
          <ac:spMkLst>
            <pc:docMk/>
            <pc:sldMk cId="0" sldId="263"/>
            <ac:spMk id="4227" creationId="{D69B98B5-DCEF-4005-908F-F6678C5A229A}"/>
          </ac:spMkLst>
        </pc:spChg>
        <pc:spChg chg="del mod">
          <ac:chgData name="Mentyka, Robert" userId="e8c2ddae-8556-4faf-9ce0-0927a67ff5e0" providerId="ADAL" clId="{258B4C51-C2DD-4923-B706-EFC138ADCBCD}" dt="2022-05-18T19:03:05.238" v="234" actId="478"/>
          <ac:spMkLst>
            <pc:docMk/>
            <pc:sldMk cId="0" sldId="263"/>
            <ac:spMk id="4228" creationId="{56243E9F-B370-4212-9151-9511133E0F3D}"/>
          </ac:spMkLst>
        </pc:spChg>
        <pc:spChg chg="del mod">
          <ac:chgData name="Mentyka, Robert" userId="e8c2ddae-8556-4faf-9ce0-0927a67ff5e0" providerId="ADAL" clId="{258B4C51-C2DD-4923-B706-EFC138ADCBCD}" dt="2022-05-18T19:09:34.419" v="285" actId="478"/>
          <ac:spMkLst>
            <pc:docMk/>
            <pc:sldMk cId="0" sldId="263"/>
            <ac:spMk id="4229" creationId="{D969076B-7096-493F-B78D-37BA7B598375}"/>
          </ac:spMkLst>
        </pc:spChg>
        <pc:spChg chg="del mod">
          <ac:chgData name="Mentyka, Robert" userId="e8c2ddae-8556-4faf-9ce0-0927a67ff5e0" providerId="ADAL" clId="{258B4C51-C2DD-4923-B706-EFC138ADCBCD}" dt="2022-05-18T19:09:35.402" v="286" actId="478"/>
          <ac:spMkLst>
            <pc:docMk/>
            <pc:sldMk cId="0" sldId="263"/>
            <ac:spMk id="4230" creationId="{A3D8DE0B-CBA9-4F20-91AF-2CA1696B0185}"/>
          </ac:spMkLst>
        </pc:spChg>
        <pc:spChg chg="del mod">
          <ac:chgData name="Mentyka, Robert" userId="e8c2ddae-8556-4faf-9ce0-0927a67ff5e0" providerId="ADAL" clId="{258B4C51-C2DD-4923-B706-EFC138ADCBCD}" dt="2022-05-18T19:09:36.221" v="287" actId="478"/>
          <ac:spMkLst>
            <pc:docMk/>
            <pc:sldMk cId="0" sldId="263"/>
            <ac:spMk id="4231" creationId="{A38519F4-D606-42D6-8042-987175CF1D79}"/>
          </ac:spMkLst>
        </pc:spChg>
        <pc:spChg chg="del mod">
          <ac:chgData name="Mentyka, Robert" userId="e8c2ddae-8556-4faf-9ce0-0927a67ff5e0" providerId="ADAL" clId="{258B4C51-C2DD-4923-B706-EFC138ADCBCD}" dt="2022-05-18T19:12:11.118" v="332" actId="478"/>
          <ac:spMkLst>
            <pc:docMk/>
            <pc:sldMk cId="0" sldId="263"/>
            <ac:spMk id="4232" creationId="{AC112B3A-DF98-4185-B473-17D979E5FA0B}"/>
          </ac:spMkLst>
        </pc:spChg>
        <pc:spChg chg="del mod">
          <ac:chgData name="Mentyka, Robert" userId="e8c2ddae-8556-4faf-9ce0-0927a67ff5e0" providerId="ADAL" clId="{258B4C51-C2DD-4923-B706-EFC138ADCBCD}" dt="2022-05-18T19:12:09.949" v="331" actId="478"/>
          <ac:spMkLst>
            <pc:docMk/>
            <pc:sldMk cId="0" sldId="263"/>
            <ac:spMk id="4233" creationId="{651B8ABB-3F5A-4719-ABF5-5756D6022A3A}"/>
          </ac:spMkLst>
        </pc:spChg>
        <pc:spChg chg="mod">
          <ac:chgData name="Mentyka, Robert" userId="e8c2ddae-8556-4faf-9ce0-0927a67ff5e0" providerId="ADAL" clId="{258B4C51-C2DD-4923-B706-EFC138ADCBCD}" dt="2022-05-19T18:35:36.087" v="1421" actId="14100"/>
          <ac:spMkLst>
            <pc:docMk/>
            <pc:sldMk cId="0" sldId="263"/>
            <ac:spMk id="4235" creationId="{F02ED257-176E-4D69-BEC2-9BF457712CE4}"/>
          </ac:spMkLst>
        </pc:spChg>
        <pc:spChg chg="mod">
          <ac:chgData name="Mentyka, Robert" userId="e8c2ddae-8556-4faf-9ce0-0927a67ff5e0" providerId="ADAL" clId="{258B4C51-C2DD-4923-B706-EFC138ADCBCD}" dt="2022-05-18T18:26:19.568" v="12" actId="14100"/>
          <ac:spMkLst>
            <pc:docMk/>
            <pc:sldMk cId="0" sldId="263"/>
            <ac:spMk id="4236" creationId="{C3DCB73A-A4B9-4A5D-A9BC-8E74D7AA7CEC}"/>
          </ac:spMkLst>
        </pc:spChg>
        <pc:spChg chg="mod">
          <ac:chgData name="Mentyka, Robert" userId="e8c2ddae-8556-4faf-9ce0-0927a67ff5e0" providerId="ADAL" clId="{258B4C51-C2DD-4923-B706-EFC138ADCBCD}" dt="2022-05-19T18:35:01.966" v="1417" actId="14100"/>
          <ac:spMkLst>
            <pc:docMk/>
            <pc:sldMk cId="0" sldId="263"/>
            <ac:spMk id="4237" creationId="{747ABD6F-5B12-4A29-8176-17FFA73D8F46}"/>
          </ac:spMkLst>
        </pc:spChg>
        <pc:spChg chg="mod">
          <ac:chgData name="Mentyka, Robert" userId="e8c2ddae-8556-4faf-9ce0-0927a67ff5e0" providerId="ADAL" clId="{258B4C51-C2DD-4923-B706-EFC138ADCBCD}" dt="2022-05-19T14:10:04.103" v="871" actId="20577"/>
          <ac:spMkLst>
            <pc:docMk/>
            <pc:sldMk cId="0" sldId="263"/>
            <ac:spMk id="4238" creationId="{62C3025B-F3A4-4497-AE3A-40CCD1AA5969}"/>
          </ac:spMkLst>
        </pc:spChg>
        <pc:spChg chg="del mod">
          <ac:chgData name="Mentyka, Robert" userId="e8c2ddae-8556-4faf-9ce0-0927a67ff5e0" providerId="ADAL" clId="{258B4C51-C2DD-4923-B706-EFC138ADCBCD}" dt="2022-05-18T18:50:34.925" v="178" actId="478"/>
          <ac:spMkLst>
            <pc:docMk/>
            <pc:sldMk cId="0" sldId="263"/>
            <ac:spMk id="4239" creationId="{319B9FC6-57B9-423E-A76D-EEF89E6BE597}"/>
          </ac:spMkLst>
        </pc:spChg>
        <pc:spChg chg="mod">
          <ac:chgData name="Mentyka, Robert" userId="e8c2ddae-8556-4faf-9ce0-0927a67ff5e0" providerId="ADAL" clId="{258B4C51-C2DD-4923-B706-EFC138ADCBCD}" dt="2022-05-19T14:55:04.227" v="1172" actId="14100"/>
          <ac:spMkLst>
            <pc:docMk/>
            <pc:sldMk cId="0" sldId="263"/>
            <ac:spMk id="4240" creationId="{C46F2E91-AA31-4C60-B845-63F39EBF4553}"/>
          </ac:spMkLst>
        </pc:spChg>
        <pc:spChg chg="del">
          <ac:chgData name="Mentyka, Robert" userId="e8c2ddae-8556-4faf-9ce0-0927a67ff5e0" providerId="ADAL" clId="{258B4C51-C2DD-4923-B706-EFC138ADCBCD}" dt="2022-05-18T18:50:36.144" v="179" actId="478"/>
          <ac:spMkLst>
            <pc:docMk/>
            <pc:sldMk cId="0" sldId="263"/>
            <ac:spMk id="4241" creationId="{D51A3D62-880C-4F7C-B24C-D4E143BBEE49}"/>
          </ac:spMkLst>
        </pc:spChg>
        <pc:cxnChg chg="add del">
          <ac:chgData name="Mentyka, Robert" userId="e8c2ddae-8556-4faf-9ce0-0927a67ff5e0" providerId="ADAL" clId="{258B4C51-C2DD-4923-B706-EFC138ADCBCD}" dt="2022-05-18T19:34:31.264" v="529" actId="11529"/>
          <ac:cxnSpMkLst>
            <pc:docMk/>
            <pc:sldMk cId="0" sldId="263"/>
            <ac:cxnSpMk id="29" creationId="{25FF6803-4E60-40D6-93EA-65974BF5289E}"/>
          </ac:cxnSpMkLst>
        </pc:cxnChg>
        <pc:cxnChg chg="add mod">
          <ac:chgData name="Mentyka, Robert" userId="e8c2ddae-8556-4faf-9ce0-0927a67ff5e0" providerId="ADAL" clId="{258B4C51-C2DD-4923-B706-EFC138ADCBCD}" dt="2022-05-19T18:13:37.472" v="1320" actId="14100"/>
          <ac:cxnSpMkLst>
            <pc:docMk/>
            <pc:sldMk cId="0" sldId="263"/>
            <ac:cxnSpMk id="31" creationId="{3ECACFA5-8A37-4EC1-B40C-7D6A8458272C}"/>
          </ac:cxnSpMkLst>
        </pc:cxnChg>
        <pc:cxnChg chg="add mod">
          <ac:chgData name="Mentyka, Robert" userId="e8c2ddae-8556-4faf-9ce0-0927a67ff5e0" providerId="ADAL" clId="{258B4C51-C2DD-4923-B706-EFC138ADCBCD}" dt="2022-05-19T18:13:30.337" v="1319" actId="14100"/>
          <ac:cxnSpMkLst>
            <pc:docMk/>
            <pc:sldMk cId="0" sldId="263"/>
            <ac:cxnSpMk id="205" creationId="{645090AF-71BF-4717-B3DC-7721954C0243}"/>
          </ac:cxnSpMkLst>
        </pc:cxnChg>
        <pc:cxnChg chg="add del mod">
          <ac:chgData name="Mentyka, Robert" userId="e8c2ddae-8556-4faf-9ce0-0927a67ff5e0" providerId="ADAL" clId="{258B4C51-C2DD-4923-B706-EFC138ADCBCD}" dt="2022-05-19T18:10:09.368" v="1290" actId="478"/>
          <ac:cxnSpMkLst>
            <pc:docMk/>
            <pc:sldMk cId="0" sldId="263"/>
            <ac:cxnSpMk id="208" creationId="{89BCFD9F-3CDF-46C8-89E0-1463322767A6}"/>
          </ac:cxnSpMkLst>
        </pc:cxnChg>
        <pc:cxnChg chg="add mod">
          <ac:chgData name="Mentyka, Robert" userId="e8c2ddae-8556-4faf-9ce0-0927a67ff5e0" providerId="ADAL" clId="{258B4C51-C2DD-4923-B706-EFC138ADCBCD}" dt="2022-05-19T17:14:18.351" v="1268" actId="14100"/>
          <ac:cxnSpMkLst>
            <pc:docMk/>
            <pc:sldMk cId="0" sldId="263"/>
            <ac:cxnSpMk id="220" creationId="{56DA10A4-FCB5-4E87-A891-04BF8AE0C911}"/>
          </ac:cxnSpMkLst>
        </pc:cxnChg>
        <pc:cxnChg chg="mod">
          <ac:chgData name="Mentyka, Robert" userId="e8c2ddae-8556-4faf-9ce0-0927a67ff5e0" providerId="ADAL" clId="{258B4C51-C2DD-4923-B706-EFC138ADCBCD}" dt="2022-05-18T18:35:07.542" v="64" actId="14100"/>
          <ac:cxnSpMkLst>
            <pc:docMk/>
            <pc:sldMk cId="0" sldId="263"/>
            <ac:cxnSpMk id="4208" creationId="{2BE80A71-799C-4E0D-A65D-2C3C9602A287}"/>
          </ac:cxnSpMkLst>
        </pc:cxnChg>
        <pc:cxnChg chg="mod">
          <ac:chgData name="Mentyka, Robert" userId="e8c2ddae-8556-4faf-9ce0-0927a67ff5e0" providerId="ADAL" clId="{258B4C51-C2DD-4923-B706-EFC138ADCBCD}" dt="2022-05-18T19:55:00.622" v="705" actId="14100"/>
          <ac:cxnSpMkLst>
            <pc:docMk/>
            <pc:sldMk cId="0" sldId="263"/>
            <ac:cxnSpMk id="4209" creationId="{FD4E0078-A53B-4966-A725-9F2955DEDB51}"/>
          </ac:cxnSpMkLst>
        </pc:cxnChg>
        <pc:cxnChg chg="mod">
          <ac:chgData name="Mentyka, Robert" userId="e8c2ddae-8556-4faf-9ce0-0927a67ff5e0" providerId="ADAL" clId="{258B4C51-C2DD-4923-B706-EFC138ADCBCD}" dt="2022-05-19T14:54:58.698" v="1171" actId="14100"/>
          <ac:cxnSpMkLst>
            <pc:docMk/>
            <pc:sldMk cId="0" sldId="263"/>
            <ac:cxnSpMk id="4215" creationId="{0A2B741E-02F4-4717-865D-6E066730A1F8}"/>
          </ac:cxnSpMkLst>
        </pc:cxnChg>
        <pc:cxnChg chg="mod">
          <ac:chgData name="Mentyka, Robert" userId="e8c2ddae-8556-4faf-9ce0-0927a67ff5e0" providerId="ADAL" clId="{258B4C51-C2DD-4923-B706-EFC138ADCBCD}" dt="2022-05-18T19:23:29.449" v="402" actId="14100"/>
          <ac:cxnSpMkLst>
            <pc:docMk/>
            <pc:sldMk cId="0" sldId="263"/>
            <ac:cxnSpMk id="4219" creationId="{B32A3406-49AE-4297-A855-C7FEBFDF9645}"/>
          </ac:cxnSpMkLst>
        </pc:cxnChg>
        <pc:cxnChg chg="del mod">
          <ac:chgData name="Mentyka, Robert" userId="e8c2ddae-8556-4faf-9ce0-0927a67ff5e0" providerId="ADAL" clId="{258B4C51-C2DD-4923-B706-EFC138ADCBCD}" dt="2022-05-18T19:09:37.027" v="288" actId="478"/>
          <ac:cxnSpMkLst>
            <pc:docMk/>
            <pc:sldMk cId="0" sldId="263"/>
            <ac:cxnSpMk id="4234" creationId="{850B0149-6901-4BBB-A873-8C4C73B0D748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E50C378-3BCE-4E73-A857-3A855D8DE05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38475" cy="46672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334" tIns="0" rIns="19334" bIns="0" numCol="1" anchor="t" anchorCtr="0" compatLnSpc="1">
            <a:prstTxWarp prst="textNoShape">
              <a:avLst/>
            </a:prstTxWarp>
          </a:bodyPr>
          <a:lstStyle>
            <a:lvl1pPr algn="l">
              <a:defRPr i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24AD047-119A-4AF8-8480-06A3153C9BC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-1588"/>
            <a:ext cx="3038475" cy="46672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334" tIns="0" rIns="19334" bIns="0" numCol="1" anchor="t" anchorCtr="0" compatLnSpc="1">
            <a:prstTxWarp prst="textNoShape">
              <a:avLst/>
            </a:prstTxWarp>
          </a:bodyPr>
          <a:lstStyle>
            <a:lvl1pPr algn="r">
              <a:defRPr i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962AF7E-3E5D-40B5-9660-41EF9A413A1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334" tIns="0" rIns="19334" bIns="0" numCol="1" anchor="b" anchorCtr="0" compatLnSpc="1">
            <a:prstTxWarp prst="textNoShape">
              <a:avLst/>
            </a:prstTxWarp>
          </a:bodyPr>
          <a:lstStyle>
            <a:lvl1pPr algn="l">
              <a:defRPr i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8A91A32-47BC-4A6E-A101-308C0336131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8475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334" tIns="0" rIns="19334" bIns="0" numCol="1" anchor="b" anchorCtr="0" compatLnSpc="1">
            <a:prstTxWarp prst="textNoShape">
              <a:avLst/>
            </a:prstTxWarp>
          </a:bodyPr>
          <a:lstStyle>
            <a:lvl1pPr algn="r">
              <a:defRPr i="1"/>
            </a:lvl1pPr>
          </a:lstStyle>
          <a:p>
            <a:pPr>
              <a:defRPr/>
            </a:pPr>
            <a:fld id="{7949C6F6-2CC4-4A67-A29A-AD21DF01C4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67473B0-7068-4351-BFC4-83C34C4B1E8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38475" cy="46672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334" tIns="0" rIns="19334" bIns="0" numCol="1" anchor="t" anchorCtr="0" compatLnSpc="1">
            <a:prstTxWarp prst="textNoShape">
              <a:avLst/>
            </a:prstTxWarp>
          </a:bodyPr>
          <a:lstStyle>
            <a:lvl1pPr algn="l">
              <a:defRPr i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A5D26F2-6D47-4A57-83B5-4AAA798D663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-1588"/>
            <a:ext cx="3038475" cy="46672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334" tIns="0" rIns="19334" bIns="0" numCol="1" anchor="t" anchorCtr="0" compatLnSpc="1">
            <a:prstTxWarp prst="textNoShape">
              <a:avLst/>
            </a:prstTxWarp>
          </a:bodyPr>
          <a:lstStyle>
            <a:lvl1pPr algn="r">
              <a:defRPr i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9788573-F0BE-4EE1-87AF-F42B6472C39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334" tIns="0" rIns="19334" bIns="0" numCol="1" anchor="b" anchorCtr="0" compatLnSpc="1">
            <a:prstTxWarp prst="textNoShape">
              <a:avLst/>
            </a:prstTxWarp>
          </a:bodyPr>
          <a:lstStyle>
            <a:lvl1pPr algn="l">
              <a:defRPr i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261E9D2-C1FF-496A-9A38-BE38095B07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8475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334" tIns="0" rIns="19334" bIns="0" numCol="1" anchor="b" anchorCtr="0" compatLnSpc="1">
            <a:prstTxWarp prst="textNoShape">
              <a:avLst/>
            </a:prstTxWarp>
          </a:bodyPr>
          <a:lstStyle>
            <a:lvl1pPr algn="r">
              <a:defRPr i="1"/>
            </a:lvl1pPr>
          </a:lstStyle>
          <a:p>
            <a:pPr>
              <a:defRPr/>
            </a:pPr>
            <a:fld id="{EC824700-E515-4979-A3E7-5834C4F5D7D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F4C2D11-868C-4B8C-9A4B-02D9FA6044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450" tIns="46725" rIns="93450" bIns="467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C73AB96-9F44-4CA0-98A1-1C4B3877F4F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33500" y="701675"/>
            <a:ext cx="4343400" cy="3475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id="{C2BAE095-E67A-4D2A-92EE-BDDF990BF5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7962BFD-1BBD-402F-B1B4-94447B04D46D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89E3990-6B2B-4EDE-BA14-15745C1B92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1913" y="701675"/>
            <a:ext cx="4344987" cy="3475038"/>
          </a:xfrm>
          <a:ln cap="flat"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F39A4BE-6FB8-44E8-8F9A-D7BEBEA49A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1713"/>
            <a:ext cx="7772400" cy="1568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4963"/>
            <a:ext cx="6400800" cy="18700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07DE0A6-CAE4-4550-9F7F-573E3FE40A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ADDF60B-B755-4AF7-9DC3-203BE731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A3A0AD0-AC50-44E8-8547-0A603576F7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CC9C1-C83F-4DD0-A4E1-FF4EC218DEB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911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4C1DCAE-0281-4E3E-8BC5-B5346F606E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496476F-A96E-461A-808B-38B546187D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EE26074-A678-4912-B34C-A6FED81791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53575-EDB6-4345-8F72-6E6D15B8887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157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50875"/>
            <a:ext cx="1943100" cy="58372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50875"/>
            <a:ext cx="5676900" cy="58372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6510142-A2AF-47FC-9A50-D8C98ABCEC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91AC231-A45B-4CD1-BA13-46877EB2C7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2BBEB2F-30AC-4027-BEEF-C7F2C20714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9604E-DF0B-4C0A-8235-C27DD280F0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8657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0D8CB73-2487-407D-B66F-3A86A2846D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3B45FEC-0EB4-47D8-B3AA-DD5D64466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BF91097-59A8-48FE-B493-F8E8C0FBD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4437F-4D6C-4B39-8107-F126F1431B1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97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00588"/>
            <a:ext cx="7772400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00388"/>
            <a:ext cx="7772400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5EF5C21-45EC-491A-848C-2DC3C51C00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101B7CC-F235-40D0-9A73-B6EEB0BEFE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D40E724-E32A-447C-A326-70E640291E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79172-0DE9-4CB2-A8DD-1C711E35FAA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759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2127250"/>
            <a:ext cx="3797300" cy="4360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27250"/>
            <a:ext cx="3797300" cy="4360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51DD004-EA45-41E6-B3AF-6AE2560718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6B086F2-08CC-4C93-85E6-7BF1CDC26D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9BC66C7-4A59-403B-90E8-DA23E60C90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2785A-08EF-4F35-A41D-70193BBE871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012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688"/>
            <a:ext cx="82296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6713"/>
            <a:ext cx="40401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9338"/>
            <a:ext cx="40401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36713"/>
            <a:ext cx="40417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19338"/>
            <a:ext cx="40417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AABABA-A85B-452D-89DF-7219F93A57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1517A6F-639F-4512-AEEC-1A4B402A7E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FB1C27B-4A7D-4D07-B869-913EDE8850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F4BF2-6D06-4970-B4DF-90361C489F9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727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3BE6CB-EF77-40B4-B94F-5FCCC6AA7B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9F644E-144F-4D3E-9A72-C1E8599601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3BB2B0-AF2C-41D5-B7BC-B9573E1E75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FE356-5939-4567-91EA-BD05B1A1D11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506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09F56AF-41CF-484B-BA8D-0351554E6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1A96D2B-E1D7-472E-8396-F586EE8044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55C270-AF5E-4119-8FCD-3BA2DFE17F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BC2D2-4D02-4EC5-A525-B0E62F6177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969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513"/>
            <a:ext cx="3008313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90513"/>
            <a:ext cx="5111750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30350"/>
            <a:ext cx="3008313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1BC15CD-000A-400F-B99E-E02ABF9139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7A14D1F-F211-4139-BDBF-D82A46E7AB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C0D244F-910B-469B-AA6A-5FF218269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EF58B-DF80-422B-AA72-2737B65E63A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173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21275"/>
            <a:ext cx="5486400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54050"/>
            <a:ext cx="5486400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24525"/>
            <a:ext cx="5486400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C21CF66-A3C9-4746-AE93-E6C58559AF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FB0D1A1-2E8E-435F-8DCD-F3766008DA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1146291-9EE4-4B59-BDED-A9FEC19672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5304D-DD2C-4FD2-AD38-0FD26D133D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427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8C74586-6B30-4364-A900-CB5FC3128CC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664325"/>
            <a:ext cx="190500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1632390-27F2-471B-AE8F-96DE68BE089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64325"/>
            <a:ext cx="289560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9D2F0CC-B58D-4D85-9B77-D9D3991D6E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64325"/>
            <a:ext cx="190500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7DCC3BA-475D-4EBB-8815-510DDA66924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E532619-8926-4C34-8236-E5EBDE0E53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50875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6F75C87-A771-48E8-B98B-B71A53515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2127250"/>
            <a:ext cx="7747000" cy="43608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6CA45E4-E046-4CAB-800D-2D38CAE56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613" y="228600"/>
            <a:ext cx="3744912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Bookman Old Style" panose="02050604050505020204" pitchFamily="18" charset="0"/>
              </a:rPr>
              <a:t>BUREAU OF MINE SAFETY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Bookman Old Style" panose="02050604050505020204" pitchFamily="18" charset="0"/>
              </a:rPr>
              <a:t>Richard Wagner, PE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Bookman Old Style" panose="02050604050505020204" pitchFamily="18" charset="0"/>
              </a:rPr>
              <a:t>Director</a:t>
            </a:r>
          </a:p>
        </p:txBody>
      </p:sp>
      <p:sp>
        <p:nvSpPr>
          <p:cNvPr id="4099" name="Rectangle 12">
            <a:extLst>
              <a:ext uri="{FF2B5EF4-FFF2-40B4-BE49-F238E27FC236}">
                <a16:creationId xmlns:a16="http://schemas.microsoft.com/office/drawing/2014/main" id="{264FB73D-ED53-43F7-867E-458C63382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2333" y="1511299"/>
            <a:ext cx="1077065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Richard Murphy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Mine Safety </a:t>
            </a:r>
            <a:br>
              <a:rPr lang="en-US" altLang="en-US" sz="800" dirty="0"/>
            </a:br>
            <a:r>
              <a:rPr lang="en-US" altLang="en-US" sz="800" dirty="0"/>
              <a:t>Prgm Mgr 2</a:t>
            </a:r>
          </a:p>
        </p:txBody>
      </p:sp>
      <p:sp>
        <p:nvSpPr>
          <p:cNvPr id="4100" name="Rectangle 17">
            <a:extLst>
              <a:ext uri="{FF2B5EF4-FFF2-40B4-BE49-F238E27FC236}">
                <a16:creationId xmlns:a16="http://schemas.microsoft.com/office/drawing/2014/main" id="{5F36719C-8238-4743-BEB8-643B214DC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2279" y="1522886"/>
            <a:ext cx="1041267" cy="50435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Troy Wolfgang</a:t>
            </a:r>
            <a:br>
              <a:rPr lang="en-US" altLang="en-US" sz="800" dirty="0"/>
            </a:br>
            <a:r>
              <a:rPr lang="en-US" altLang="en-US" sz="800" dirty="0"/>
              <a:t> Mine Safety </a:t>
            </a:r>
            <a:br>
              <a:rPr lang="en-US" altLang="en-US" sz="800" dirty="0"/>
            </a:br>
            <a:r>
              <a:rPr lang="en-US" altLang="en-US" sz="800" dirty="0"/>
              <a:t>Prgm Mgr 1</a:t>
            </a:r>
          </a:p>
        </p:txBody>
      </p:sp>
      <p:sp>
        <p:nvSpPr>
          <p:cNvPr id="4101" name="Rectangle 33">
            <a:extLst>
              <a:ext uri="{FF2B5EF4-FFF2-40B4-BE49-F238E27FC236}">
                <a16:creationId xmlns:a16="http://schemas.microsoft.com/office/drawing/2014/main" id="{C6C123B5-1F44-4883-B127-5C3444A48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6035" y="2607469"/>
            <a:ext cx="1019175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Chris Yackmack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Industrial Minerals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Undgrd Mine Insp </a:t>
            </a:r>
          </a:p>
        </p:txBody>
      </p:sp>
      <p:sp>
        <p:nvSpPr>
          <p:cNvPr id="4102" name="Rectangle 34">
            <a:extLst>
              <a:ext uri="{FF2B5EF4-FFF2-40B4-BE49-F238E27FC236}">
                <a16:creationId xmlns:a16="http://schemas.microsoft.com/office/drawing/2014/main" id="{83E617B2-8BD1-4F14-989D-0D0C8DE4C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2275" y="2095500"/>
            <a:ext cx="958850" cy="43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William Dean</a:t>
            </a:r>
            <a:br>
              <a:rPr lang="en-US" altLang="en-US" sz="800" dirty="0"/>
            </a:br>
            <a:r>
              <a:rPr lang="en-US" altLang="en-US" sz="800" dirty="0"/>
              <a:t>ER &amp; Training Spclst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(New Stanton)</a:t>
            </a:r>
          </a:p>
        </p:txBody>
      </p:sp>
      <p:sp>
        <p:nvSpPr>
          <p:cNvPr id="4103" name="Rectangle 36">
            <a:extLst>
              <a:ext uri="{FF2B5EF4-FFF2-40B4-BE49-F238E27FC236}">
                <a16:creationId xmlns:a16="http://schemas.microsoft.com/office/drawing/2014/main" id="{F7C67D10-5C40-4F26-BEC4-B021EF148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750" y="1520825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Dustin Mowery </a:t>
            </a:r>
            <a:br>
              <a:rPr lang="en-US" altLang="en-US" sz="800" dirty="0"/>
            </a:br>
            <a:r>
              <a:rPr lang="en-US" altLang="en-US" sz="800" dirty="0"/>
              <a:t>ER &amp; Training Mgr</a:t>
            </a:r>
          </a:p>
        </p:txBody>
      </p:sp>
      <p:sp>
        <p:nvSpPr>
          <p:cNvPr id="4104" name="Rectangle 67">
            <a:extLst>
              <a:ext uri="{FF2B5EF4-FFF2-40B4-BE49-F238E27FC236}">
                <a16:creationId xmlns:a16="http://schemas.microsoft.com/office/drawing/2014/main" id="{74ECC4D2-9426-4D35-B2FC-E46C7E988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7663" y="1138238"/>
            <a:ext cx="1314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b="1" i="1" dirty="0"/>
              <a:t>Industrial Minerals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b="1" i="1" dirty="0"/>
              <a:t>Mine Safety</a:t>
            </a:r>
          </a:p>
        </p:txBody>
      </p:sp>
      <p:sp>
        <p:nvSpPr>
          <p:cNvPr id="4105" name="Rectangle 68">
            <a:extLst>
              <a:ext uri="{FF2B5EF4-FFF2-40B4-BE49-F238E27FC236}">
                <a16:creationId xmlns:a16="http://schemas.microsoft.com/office/drawing/2014/main" id="{8EA0F229-239C-4A83-9E39-851E6051A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8468" y="3086098"/>
            <a:ext cx="1023937" cy="396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Shane Holsopple-Walsh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Industrial Minerals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Undgrd Mine Insp</a:t>
            </a:r>
          </a:p>
        </p:txBody>
      </p:sp>
      <p:sp>
        <p:nvSpPr>
          <p:cNvPr id="4106" name="Rectangle 77">
            <a:extLst>
              <a:ext uri="{FF2B5EF4-FFF2-40B4-BE49-F238E27FC236}">
                <a16:creationId xmlns:a16="http://schemas.microsoft.com/office/drawing/2014/main" id="{84FA854D-D54E-4FF6-A2DB-22F0E0BC4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6388" y="2104099"/>
            <a:ext cx="991578" cy="412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Kenneth Dengler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Anth Undgrd Mine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Elec Insp</a:t>
            </a:r>
            <a:endParaRPr lang="en-US" altLang="en-US" dirty="0"/>
          </a:p>
        </p:txBody>
      </p:sp>
      <p:sp>
        <p:nvSpPr>
          <p:cNvPr id="4107" name="Rectangle 79">
            <a:extLst>
              <a:ext uri="{FF2B5EF4-FFF2-40B4-BE49-F238E27FC236}">
                <a16:creationId xmlns:a16="http://schemas.microsoft.com/office/drawing/2014/main" id="{BA9AB74D-8BDC-49CD-8161-F7BB651F2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363" y="3565525"/>
            <a:ext cx="1030288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Terry Wolfgang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 Anth Undgrd Mine Insp</a:t>
            </a:r>
            <a:endParaRPr lang="en-US" altLang="en-US" dirty="0"/>
          </a:p>
        </p:txBody>
      </p:sp>
      <p:sp>
        <p:nvSpPr>
          <p:cNvPr id="4108" name="Rectangle 80">
            <a:extLst>
              <a:ext uri="{FF2B5EF4-FFF2-40B4-BE49-F238E27FC236}">
                <a16:creationId xmlns:a16="http://schemas.microsoft.com/office/drawing/2014/main" id="{140131B0-0787-460D-8867-716CE1877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5597" y="2581926"/>
            <a:ext cx="994692" cy="412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Laurence Graver</a:t>
            </a:r>
            <a:br>
              <a:rPr lang="en-US" altLang="en-US" dirty="0"/>
            </a:br>
            <a:r>
              <a:rPr lang="en-US" altLang="en-US" sz="800" dirty="0"/>
              <a:t>Anth Undgrd Mine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Elec Insp</a:t>
            </a:r>
            <a:endParaRPr lang="en-US" altLang="en-US" dirty="0"/>
          </a:p>
        </p:txBody>
      </p:sp>
      <p:sp>
        <p:nvSpPr>
          <p:cNvPr id="4109" name="Rectangle 81">
            <a:extLst>
              <a:ext uri="{FF2B5EF4-FFF2-40B4-BE49-F238E27FC236}">
                <a16:creationId xmlns:a16="http://schemas.microsoft.com/office/drawing/2014/main" id="{C7D1AACA-BC41-44C0-A2DA-970ACCB07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7920" y="4001219"/>
            <a:ext cx="990046" cy="398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Arthur Snyder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Anth Undgrd Mine </a:t>
            </a:r>
            <a:br>
              <a:rPr lang="en-US" altLang="en-US" sz="800" dirty="0"/>
            </a:br>
            <a:r>
              <a:rPr lang="en-US" altLang="en-US" sz="800" dirty="0"/>
              <a:t>Insp</a:t>
            </a:r>
          </a:p>
        </p:txBody>
      </p:sp>
      <p:sp>
        <p:nvSpPr>
          <p:cNvPr id="4110" name="Rectangle 88">
            <a:extLst>
              <a:ext uri="{FF2B5EF4-FFF2-40B4-BE49-F238E27FC236}">
                <a16:creationId xmlns:a16="http://schemas.microsoft.com/office/drawing/2014/main" id="{44AEFAF4-7DAF-4479-8129-AE7C5746D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0296" y="3060596"/>
            <a:ext cx="997908" cy="3968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Ronald Bender</a:t>
            </a:r>
            <a:br>
              <a:rPr lang="en-US" altLang="en-US" sz="800" dirty="0"/>
            </a:br>
            <a:r>
              <a:rPr lang="en-US" altLang="en-US" sz="800" dirty="0"/>
              <a:t>Anth Undgrd Mine</a:t>
            </a:r>
            <a:br>
              <a:rPr lang="en-US" altLang="en-US" sz="800" dirty="0"/>
            </a:br>
            <a:r>
              <a:rPr lang="en-US" altLang="en-US" sz="800" dirty="0"/>
              <a:t> Insp</a:t>
            </a:r>
          </a:p>
        </p:txBody>
      </p:sp>
      <p:sp>
        <p:nvSpPr>
          <p:cNvPr id="4111" name="Rectangle 90">
            <a:extLst>
              <a:ext uri="{FF2B5EF4-FFF2-40B4-BE49-F238E27FC236}">
                <a16:creationId xmlns:a16="http://schemas.microsoft.com/office/drawing/2014/main" id="{1B0BB41E-0068-4237-8218-51BFB5071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0625" y="3524991"/>
            <a:ext cx="991613" cy="41057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Jeffrey Harman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Anth Undgrd Mine </a:t>
            </a:r>
            <a:br>
              <a:rPr lang="en-US" altLang="en-US" sz="800" dirty="0"/>
            </a:br>
            <a:r>
              <a:rPr lang="en-US" altLang="en-US" sz="800" dirty="0"/>
              <a:t>Insp</a:t>
            </a:r>
            <a:endParaRPr lang="en-US" altLang="en-US" dirty="0"/>
          </a:p>
        </p:txBody>
      </p:sp>
      <p:sp>
        <p:nvSpPr>
          <p:cNvPr id="4112" name="Rectangle 106">
            <a:extLst>
              <a:ext uri="{FF2B5EF4-FFF2-40B4-BE49-F238E27FC236}">
                <a16:creationId xmlns:a16="http://schemas.microsoft.com/office/drawing/2014/main" id="{6994AEAB-471B-4A5A-87C9-2047770E1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597" y="2077244"/>
            <a:ext cx="1024466" cy="37226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William Hudak, Jr., PE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MS </a:t>
            </a:r>
            <a:r>
              <a:rPr lang="en-US" altLang="en-US" sz="800" dirty="0" err="1"/>
              <a:t>Eng</a:t>
            </a:r>
            <a:r>
              <a:rPr lang="en-US" altLang="en-US" sz="800" dirty="0"/>
              <a:t> </a:t>
            </a:r>
            <a:r>
              <a:rPr lang="en-US" altLang="en-US" sz="800" dirty="0" err="1"/>
              <a:t>Mgr</a:t>
            </a:r>
            <a:endParaRPr lang="en-US" altLang="en-US" sz="800" dirty="0"/>
          </a:p>
        </p:txBody>
      </p:sp>
      <p:sp>
        <p:nvSpPr>
          <p:cNvPr id="4113" name="Line 112">
            <a:extLst>
              <a:ext uri="{FF2B5EF4-FFF2-40B4-BE49-F238E27FC236}">
                <a16:creationId xmlns:a16="http://schemas.microsoft.com/office/drawing/2014/main" id="{13A6EBF7-3CF2-4641-888D-15C15EBF54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1" y="1057274"/>
            <a:ext cx="2444510" cy="142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4" name="Line 113">
            <a:extLst>
              <a:ext uri="{FF2B5EF4-FFF2-40B4-BE49-F238E27FC236}">
                <a16:creationId xmlns:a16="http://schemas.microsoft.com/office/drawing/2014/main" id="{943E2BD5-D034-4863-9254-F30F01B380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8915" y="1327150"/>
            <a:ext cx="0" cy="193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5" name="Rectangle 119">
            <a:extLst>
              <a:ext uri="{FF2B5EF4-FFF2-40B4-BE49-F238E27FC236}">
                <a16:creationId xmlns:a16="http://schemas.microsoft.com/office/drawing/2014/main" id="{9EEAAE9D-1A29-4FA4-B9AA-73DC8E017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1600" y="1138238"/>
            <a:ext cx="1703388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b="1" i="1" dirty="0"/>
              <a:t>Bituminous Mine Safety</a:t>
            </a:r>
          </a:p>
        </p:txBody>
      </p:sp>
      <p:sp>
        <p:nvSpPr>
          <p:cNvPr id="4116" name="Rectangle 123">
            <a:extLst>
              <a:ext uri="{FF2B5EF4-FFF2-40B4-BE49-F238E27FC236}">
                <a16:creationId xmlns:a16="http://schemas.microsoft.com/office/drawing/2014/main" id="{8ED86BCC-40B7-48DA-A127-AF29ED8BC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507" y="6252371"/>
            <a:ext cx="1143000" cy="311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Matthew Owens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Bit </a:t>
            </a:r>
            <a:r>
              <a:rPr lang="en-US" altLang="en-US" sz="800" dirty="0" err="1"/>
              <a:t>Undgrd</a:t>
            </a:r>
            <a:r>
              <a:rPr lang="en-US" altLang="en-US" sz="800" dirty="0"/>
              <a:t> Mine Insp</a:t>
            </a:r>
          </a:p>
        </p:txBody>
      </p:sp>
      <p:sp>
        <p:nvSpPr>
          <p:cNvPr id="4117" name="Rectangle 125">
            <a:extLst>
              <a:ext uri="{FF2B5EF4-FFF2-40B4-BE49-F238E27FC236}">
                <a16:creationId xmlns:a16="http://schemas.microsoft.com/office/drawing/2014/main" id="{4358A3B4-F0D4-44BA-B5D2-0C9495D2E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4338" y="6040438"/>
            <a:ext cx="1118825" cy="311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Derek Corcoran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Bit Undgrd Mine Insp</a:t>
            </a:r>
          </a:p>
        </p:txBody>
      </p:sp>
      <p:sp>
        <p:nvSpPr>
          <p:cNvPr id="4118" name="Rectangle 139">
            <a:extLst>
              <a:ext uri="{FF2B5EF4-FFF2-40B4-BE49-F238E27FC236}">
                <a16:creationId xmlns:a16="http://schemas.microsoft.com/office/drawing/2014/main" id="{8B2F59F0-9867-444F-B3F0-EE446397D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089275"/>
            <a:ext cx="1028700" cy="4873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Vacant</a:t>
            </a:r>
            <a:br>
              <a:rPr lang="en-US" altLang="en-US" sz="800" dirty="0"/>
            </a:br>
            <a:r>
              <a:rPr lang="en-US" altLang="en-US" sz="800" dirty="0"/>
              <a:t>Bit Undgrd Mine</a:t>
            </a:r>
            <a:br>
              <a:rPr lang="en-US" altLang="en-US" sz="800" dirty="0"/>
            </a:br>
            <a:r>
              <a:rPr lang="en-US" altLang="en-US" sz="800" dirty="0"/>
              <a:t>Elec Insp (Approvals)</a:t>
            </a:r>
          </a:p>
        </p:txBody>
      </p:sp>
      <p:sp>
        <p:nvSpPr>
          <p:cNvPr id="4119" name="Rectangle 142">
            <a:extLst>
              <a:ext uri="{FF2B5EF4-FFF2-40B4-BE49-F238E27FC236}">
                <a16:creationId xmlns:a16="http://schemas.microsoft.com/office/drawing/2014/main" id="{514860DB-2A2E-4A3F-91B3-80CBFD459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657600"/>
            <a:ext cx="1028700" cy="4873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Daniel Lambert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Bit Undgrd Mine</a:t>
            </a:r>
            <a:br>
              <a:rPr lang="en-US" altLang="en-US" sz="800" dirty="0"/>
            </a:br>
            <a:r>
              <a:rPr lang="en-US" altLang="en-US" sz="800" dirty="0"/>
              <a:t>Elec Insp (Approvals)</a:t>
            </a:r>
          </a:p>
        </p:txBody>
      </p:sp>
      <p:sp>
        <p:nvSpPr>
          <p:cNvPr id="4121" name="Rectangle 152">
            <a:extLst>
              <a:ext uri="{FF2B5EF4-FFF2-40B4-BE49-F238E27FC236}">
                <a16:creationId xmlns:a16="http://schemas.microsoft.com/office/drawing/2014/main" id="{D5220C3A-D4A8-4739-82CC-24975E6BE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4187" y="5849141"/>
            <a:ext cx="1066800" cy="33417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Dale Piper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Bit </a:t>
            </a:r>
            <a:r>
              <a:rPr lang="en-US" altLang="en-US" sz="800" dirty="0" err="1"/>
              <a:t>Undgrd</a:t>
            </a:r>
            <a:r>
              <a:rPr lang="en-US" altLang="en-US" sz="800" dirty="0"/>
              <a:t> Mine Insp</a:t>
            </a:r>
          </a:p>
        </p:txBody>
      </p:sp>
      <p:sp>
        <p:nvSpPr>
          <p:cNvPr id="4122" name="Rectangle 153">
            <a:extLst>
              <a:ext uri="{FF2B5EF4-FFF2-40B4-BE49-F238E27FC236}">
                <a16:creationId xmlns:a16="http://schemas.microsoft.com/office/drawing/2014/main" id="{AF06B5F4-01ED-49CB-B526-ED49EE1AC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9738" y="5442209"/>
            <a:ext cx="1143000" cy="325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Leroy Putt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Bit Undgrd Mine Insp</a:t>
            </a:r>
          </a:p>
        </p:txBody>
      </p:sp>
      <p:sp>
        <p:nvSpPr>
          <p:cNvPr id="4123" name="Rectangle 155">
            <a:extLst>
              <a:ext uri="{FF2B5EF4-FFF2-40B4-BE49-F238E27FC236}">
                <a16:creationId xmlns:a16="http://schemas.microsoft.com/office/drawing/2014/main" id="{117A52EF-5041-4FBA-A8A7-5B28BEAD8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0071" y="5657455"/>
            <a:ext cx="1121835" cy="311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Adrian Gordon</a:t>
            </a:r>
            <a:br>
              <a:rPr lang="en-US" altLang="en-US" sz="800" dirty="0"/>
            </a:br>
            <a:r>
              <a:rPr lang="en-US" altLang="en-US" dirty="0"/>
              <a:t> </a:t>
            </a:r>
            <a:r>
              <a:rPr lang="en-US" altLang="en-US" sz="800" dirty="0"/>
              <a:t>Bit Undgrd Mine Insp</a:t>
            </a:r>
          </a:p>
        </p:txBody>
      </p:sp>
      <p:sp>
        <p:nvSpPr>
          <p:cNvPr id="4124" name="Line 163">
            <a:extLst>
              <a:ext uri="{FF2B5EF4-FFF2-40B4-BE49-F238E27FC236}">
                <a16:creationId xmlns:a16="http://schemas.microsoft.com/office/drawing/2014/main" id="{13DCC0FC-F066-4F2C-9300-05BC18367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1157" y="6415093"/>
            <a:ext cx="7700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25" name="Rectangle 164">
            <a:extLst>
              <a:ext uri="{FF2B5EF4-FFF2-40B4-BE49-F238E27FC236}">
                <a16:creationId xmlns:a16="http://schemas.microsoft.com/office/drawing/2014/main" id="{67117B0B-09BD-43B9-84D1-87C3A227A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112963"/>
            <a:ext cx="1143000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  <p:sp>
        <p:nvSpPr>
          <p:cNvPr id="4126" name="Rectangle 168">
            <a:extLst>
              <a:ext uri="{FF2B5EF4-FFF2-40B4-BE49-F238E27FC236}">
                <a16:creationId xmlns:a16="http://schemas.microsoft.com/office/drawing/2014/main" id="{299F2624-39AD-4058-B673-448A134FA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1142" y="5046663"/>
            <a:ext cx="1143000" cy="325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Mark Gindlesperger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Bit Deep Mine Insp </a:t>
            </a:r>
            <a:r>
              <a:rPr lang="en-US" altLang="en-US" sz="800" dirty="0" err="1"/>
              <a:t>Spvr</a:t>
            </a:r>
            <a:endParaRPr lang="en-US" altLang="en-US" sz="800" dirty="0"/>
          </a:p>
        </p:txBody>
      </p:sp>
      <p:sp>
        <p:nvSpPr>
          <p:cNvPr id="4127" name="Rectangle 179">
            <a:extLst>
              <a:ext uri="{FF2B5EF4-FFF2-40B4-BE49-F238E27FC236}">
                <a16:creationId xmlns:a16="http://schemas.microsoft.com/office/drawing/2014/main" id="{D8B64F70-E323-4099-841C-F472F0A2B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3" y="2112963"/>
            <a:ext cx="118903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Gary Barkley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Bit </a:t>
            </a:r>
            <a:r>
              <a:rPr lang="en-US" altLang="en-US" sz="800" dirty="0" err="1"/>
              <a:t>Undgrd</a:t>
            </a:r>
            <a:r>
              <a:rPr lang="en-US" altLang="en-US" sz="800" dirty="0"/>
              <a:t> Mine Elec Insp Spvr</a:t>
            </a:r>
          </a:p>
        </p:txBody>
      </p:sp>
      <p:sp>
        <p:nvSpPr>
          <p:cNvPr id="4128" name="Rectangle 193">
            <a:extLst>
              <a:ext uri="{FF2B5EF4-FFF2-40B4-BE49-F238E27FC236}">
                <a16:creationId xmlns:a16="http://schemas.microsoft.com/office/drawing/2014/main" id="{2B2D329E-6A52-4311-80CE-A7671756B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089275"/>
            <a:ext cx="1289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Ralph Scott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Bit Undgrd Mine Elec Insp</a:t>
            </a:r>
          </a:p>
        </p:txBody>
      </p:sp>
      <p:sp>
        <p:nvSpPr>
          <p:cNvPr id="4129" name="Rectangle 221">
            <a:extLst>
              <a:ext uri="{FF2B5EF4-FFF2-40B4-BE49-F238E27FC236}">
                <a16:creationId xmlns:a16="http://schemas.microsoft.com/office/drawing/2014/main" id="{A5EB30ED-9C68-4518-BD51-E6C771F72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8551" y="6858000"/>
            <a:ext cx="1485536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/>
              <a:t>Effective 11/07/2022</a:t>
            </a:r>
            <a:endParaRPr lang="en-US" altLang="en-US" sz="1200" b="1" dirty="0"/>
          </a:p>
        </p:txBody>
      </p:sp>
      <p:sp>
        <p:nvSpPr>
          <p:cNvPr id="4130" name="Rectangle 223">
            <a:extLst>
              <a:ext uri="{FF2B5EF4-FFF2-40B4-BE49-F238E27FC236}">
                <a16:creationId xmlns:a16="http://schemas.microsoft.com/office/drawing/2014/main" id="{BAA49ED1-6A31-440F-A80D-BCAB1F702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112963"/>
            <a:ext cx="1028700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Arthur Brower, PE</a:t>
            </a:r>
            <a:br>
              <a:rPr lang="en-US" altLang="en-US" sz="800" dirty="0"/>
            </a:br>
            <a:r>
              <a:rPr lang="en-US" altLang="en-US" sz="800" dirty="0"/>
              <a:t>MS Elec Eng Mgr</a:t>
            </a:r>
          </a:p>
        </p:txBody>
      </p:sp>
      <p:sp>
        <p:nvSpPr>
          <p:cNvPr id="4131" name="Rectangle 232">
            <a:extLst>
              <a:ext uri="{FF2B5EF4-FFF2-40B4-BE49-F238E27FC236}">
                <a16:creationId xmlns:a16="http://schemas.microsoft.com/office/drawing/2014/main" id="{F53B7089-12E5-43CA-9370-B2F30A7C9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9738" y="5053013"/>
            <a:ext cx="1143000" cy="319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Brenton Harmon</a:t>
            </a:r>
            <a:br>
              <a:rPr lang="en-US" altLang="en-US" sz="800" dirty="0"/>
            </a:br>
            <a:r>
              <a:rPr lang="en-US" altLang="en-US" sz="800" dirty="0"/>
              <a:t>Bit Deep Mine Insp Spvr</a:t>
            </a:r>
          </a:p>
        </p:txBody>
      </p:sp>
      <p:sp>
        <p:nvSpPr>
          <p:cNvPr id="4132" name="Rectangle 233">
            <a:extLst>
              <a:ext uri="{FF2B5EF4-FFF2-40B4-BE49-F238E27FC236}">
                <a16:creationId xmlns:a16="http://schemas.microsoft.com/office/drawing/2014/main" id="{D23B8B15-B663-4244-A79E-DF419DB30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857878"/>
            <a:ext cx="1143000" cy="325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Edward Yount</a:t>
            </a:r>
            <a:br>
              <a:rPr lang="en-US" altLang="en-US" sz="800" dirty="0"/>
            </a:br>
            <a:r>
              <a:rPr lang="en-US" altLang="en-US" sz="800" dirty="0"/>
              <a:t>Bit Undgrd Mine Insp</a:t>
            </a:r>
          </a:p>
        </p:txBody>
      </p:sp>
      <p:sp>
        <p:nvSpPr>
          <p:cNvPr id="4133" name="Line 279">
            <a:extLst>
              <a:ext uri="{FF2B5EF4-FFF2-40B4-BE49-F238E27FC236}">
                <a16:creationId xmlns:a16="http://schemas.microsoft.com/office/drawing/2014/main" id="{21BCB0EE-231B-44CB-8F1E-F5EF29B5EB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4714875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34" name="Line 280">
            <a:extLst>
              <a:ext uri="{FF2B5EF4-FFF2-40B4-BE49-F238E27FC236}">
                <a16:creationId xmlns:a16="http://schemas.microsoft.com/office/drawing/2014/main" id="{A0BA7C01-8C74-4377-8757-3D561CAAFF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202238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35" name="Line 281">
            <a:extLst>
              <a:ext uri="{FF2B5EF4-FFF2-40B4-BE49-F238E27FC236}">
                <a16:creationId xmlns:a16="http://schemas.microsoft.com/office/drawing/2014/main" id="{871BA15E-734D-4BFB-9AF2-F9BAF72C6B3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60487" y="5689599"/>
            <a:ext cx="9057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36" name="Text Box 283">
            <a:extLst>
              <a:ext uri="{FF2B5EF4-FFF2-40B4-BE49-F238E27FC236}">
                <a16:creationId xmlns:a16="http://schemas.microsoft.com/office/drawing/2014/main" id="{8245D15C-2CB5-4E5C-8E1B-2B1FD9E3D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38238"/>
            <a:ext cx="11430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800" b="1" i="1" dirty="0"/>
              <a:t>Electrical Mine Safety </a:t>
            </a:r>
            <a:endParaRPr lang="en-US" altLang="en-US" sz="800" dirty="0"/>
          </a:p>
        </p:txBody>
      </p:sp>
      <p:sp>
        <p:nvSpPr>
          <p:cNvPr id="4137" name="Rectangle 286">
            <a:extLst>
              <a:ext uri="{FF2B5EF4-FFF2-40B4-BE49-F238E27FC236}">
                <a16:creationId xmlns:a16="http://schemas.microsoft.com/office/drawing/2014/main" id="{AD7A452C-F380-4BA0-AF2F-AFEF0DDBD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142" y="1435292"/>
            <a:ext cx="1080622" cy="48895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Charles Washlack</a:t>
            </a:r>
            <a:br>
              <a:rPr lang="en-US" altLang="en-US" sz="800" dirty="0"/>
            </a:br>
            <a:r>
              <a:rPr lang="en-US" altLang="en-US" sz="800" dirty="0"/>
              <a:t>Mine Safety </a:t>
            </a:r>
            <a:br>
              <a:rPr lang="en-US" altLang="en-US" sz="800" dirty="0"/>
            </a:br>
            <a:r>
              <a:rPr lang="en-US" altLang="en-US" sz="800" dirty="0"/>
              <a:t>Prgm Mgr 2</a:t>
            </a:r>
          </a:p>
        </p:txBody>
      </p:sp>
      <p:sp>
        <p:nvSpPr>
          <p:cNvPr id="4138" name="Rectangle 289">
            <a:extLst>
              <a:ext uri="{FF2B5EF4-FFF2-40B4-BE49-F238E27FC236}">
                <a16:creationId xmlns:a16="http://schemas.microsoft.com/office/drawing/2014/main" id="{9D1FB649-6D39-4EB3-A1B3-4E5569853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7765" y="2990806"/>
            <a:ext cx="1023779" cy="39567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Gregory Barclay, PE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Mng Eng Cnslt</a:t>
            </a:r>
          </a:p>
        </p:txBody>
      </p:sp>
      <p:sp>
        <p:nvSpPr>
          <p:cNvPr id="4139" name="Rectangle 321">
            <a:extLst>
              <a:ext uri="{FF2B5EF4-FFF2-40B4-BE49-F238E27FC236}">
                <a16:creationId xmlns:a16="http://schemas.microsoft.com/office/drawing/2014/main" id="{D767D4AC-F4C8-4112-A28F-008A951A8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600325"/>
            <a:ext cx="1143000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Nicholas Dady</a:t>
            </a:r>
            <a:br>
              <a:rPr lang="en-US" altLang="en-US" sz="800" dirty="0"/>
            </a:br>
            <a:r>
              <a:rPr lang="en-US" altLang="en-US" sz="800" dirty="0"/>
              <a:t>Bit Undgrd Mine Elec Insp</a:t>
            </a:r>
          </a:p>
        </p:txBody>
      </p:sp>
      <p:sp>
        <p:nvSpPr>
          <p:cNvPr id="4140" name="Rectangle 322">
            <a:extLst>
              <a:ext uri="{FF2B5EF4-FFF2-40B4-BE49-F238E27FC236}">
                <a16:creationId xmlns:a16="http://schemas.microsoft.com/office/drawing/2014/main" id="{CD005723-DCC2-4176-BE6F-5EC9398BF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5441" y="3924168"/>
            <a:ext cx="1022397" cy="39687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Michael Castner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Mng Eng</a:t>
            </a:r>
          </a:p>
        </p:txBody>
      </p:sp>
      <p:sp>
        <p:nvSpPr>
          <p:cNvPr id="4141" name="Rectangle 323">
            <a:extLst>
              <a:ext uri="{FF2B5EF4-FFF2-40B4-BE49-F238E27FC236}">
                <a16:creationId xmlns:a16="http://schemas.microsoft.com/office/drawing/2014/main" id="{D0F6E09D-E0EF-43B8-AEF6-E36D0BF41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089275"/>
            <a:ext cx="1143000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  <p:sp>
        <p:nvSpPr>
          <p:cNvPr id="4142" name="Rectangle 324">
            <a:extLst>
              <a:ext uri="{FF2B5EF4-FFF2-40B4-BE49-F238E27FC236}">
                <a16:creationId xmlns:a16="http://schemas.microsoft.com/office/drawing/2014/main" id="{98981402-6093-41B1-A377-D732BCB5B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76638"/>
            <a:ext cx="1143000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Matthew Papinchak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Bit Undgrd Mine Elec Insp</a:t>
            </a:r>
          </a:p>
        </p:txBody>
      </p:sp>
      <p:sp>
        <p:nvSpPr>
          <p:cNvPr id="4143" name="Rectangle 325">
            <a:extLst>
              <a:ext uri="{FF2B5EF4-FFF2-40B4-BE49-F238E27FC236}">
                <a16:creationId xmlns:a16="http://schemas.microsoft.com/office/drawing/2014/main" id="{DA19A62A-883F-46CE-8133-F5C371CF8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029200"/>
            <a:ext cx="1143000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Vacant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Bit Undgrd Mine Elec Insp</a:t>
            </a:r>
            <a:endParaRPr lang="en-US" altLang="en-US" dirty="0"/>
          </a:p>
        </p:txBody>
      </p:sp>
      <p:sp>
        <p:nvSpPr>
          <p:cNvPr id="4144" name="Rectangle 326">
            <a:extLst>
              <a:ext uri="{FF2B5EF4-FFF2-40B4-BE49-F238E27FC236}">
                <a16:creationId xmlns:a16="http://schemas.microsoft.com/office/drawing/2014/main" id="{40EEB126-3FAA-494A-9FC2-96946E90A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551363"/>
            <a:ext cx="1143000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Vacant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Bit Undgrd Mine Elec Insp</a:t>
            </a:r>
          </a:p>
        </p:txBody>
      </p:sp>
      <p:sp>
        <p:nvSpPr>
          <p:cNvPr id="4145" name="Rectangle 327">
            <a:extLst>
              <a:ext uri="{FF2B5EF4-FFF2-40B4-BE49-F238E27FC236}">
                <a16:creationId xmlns:a16="http://schemas.microsoft.com/office/drawing/2014/main" id="{FCF4DED8-1834-46F9-98FF-900A22259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064000"/>
            <a:ext cx="1143000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Lance Noel</a:t>
            </a:r>
            <a:br>
              <a:rPr lang="en-US" altLang="en-US" sz="800" dirty="0"/>
            </a:br>
            <a:r>
              <a:rPr lang="en-US" altLang="en-US" sz="800" dirty="0"/>
              <a:t>Bit Undgrd Mine Elec Insp</a:t>
            </a:r>
          </a:p>
        </p:txBody>
      </p:sp>
      <p:sp>
        <p:nvSpPr>
          <p:cNvPr id="4146" name="Line 329">
            <a:extLst>
              <a:ext uri="{FF2B5EF4-FFF2-40B4-BE49-F238E27FC236}">
                <a16:creationId xmlns:a16="http://schemas.microsoft.com/office/drawing/2014/main" id="{F2099425-86FA-4444-A55D-6F10E459402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225925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47" name="Line 330">
            <a:extLst>
              <a:ext uri="{FF2B5EF4-FFF2-40B4-BE49-F238E27FC236}">
                <a16:creationId xmlns:a16="http://schemas.microsoft.com/office/drawing/2014/main" id="{B4DC4F9D-F1BA-484D-9834-8CF0CDDDE5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738563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48" name="Line 331">
            <a:extLst>
              <a:ext uri="{FF2B5EF4-FFF2-40B4-BE49-F238E27FC236}">
                <a16:creationId xmlns:a16="http://schemas.microsoft.com/office/drawing/2014/main" id="{36AAB918-2441-42E3-8198-9670EA474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251200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49" name="Line 332">
            <a:extLst>
              <a:ext uri="{FF2B5EF4-FFF2-40B4-BE49-F238E27FC236}">
                <a16:creationId xmlns:a16="http://schemas.microsoft.com/office/drawing/2014/main" id="{204EC4E6-0EEE-43FE-94E2-2EEA006C53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763838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50" name="Line 342">
            <a:extLst>
              <a:ext uri="{FF2B5EF4-FFF2-40B4-BE49-F238E27FC236}">
                <a16:creationId xmlns:a16="http://schemas.microsoft.com/office/drawing/2014/main" id="{1046AF79-60B4-45E6-B2B0-D0C4E9241F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1066799"/>
            <a:ext cx="0" cy="12057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51" name="Line 343">
            <a:extLst>
              <a:ext uri="{FF2B5EF4-FFF2-40B4-BE49-F238E27FC236}">
                <a16:creationId xmlns:a16="http://schemas.microsoft.com/office/drawing/2014/main" id="{BC6388DC-ED54-4C95-BEED-9E6E0A1C8D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057274"/>
            <a:ext cx="0" cy="1206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52" name="Line 344">
            <a:extLst>
              <a:ext uri="{FF2B5EF4-FFF2-40B4-BE49-F238E27FC236}">
                <a16:creationId xmlns:a16="http://schemas.microsoft.com/office/drawing/2014/main" id="{D5FD1017-1A90-45E0-80F0-3A048F5FAD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1057274"/>
            <a:ext cx="3200400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53" name="Line 349">
            <a:extLst>
              <a:ext uri="{FF2B5EF4-FFF2-40B4-BE49-F238E27FC236}">
                <a16:creationId xmlns:a16="http://schemas.microsoft.com/office/drawing/2014/main" id="{96E5D914-A29D-4FBD-BADC-D0B38496B47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4863" y="2033588"/>
            <a:ext cx="0" cy="80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54" name="Line 357">
            <a:extLst>
              <a:ext uri="{FF2B5EF4-FFF2-40B4-BE49-F238E27FC236}">
                <a16:creationId xmlns:a16="http://schemas.microsoft.com/office/drawing/2014/main" id="{AA2E49C5-9773-48F9-82CA-F6542F4AD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8911" y="1073624"/>
            <a:ext cx="0" cy="10430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55" name="Rectangle 359">
            <a:extLst>
              <a:ext uri="{FF2B5EF4-FFF2-40B4-BE49-F238E27FC236}">
                <a16:creationId xmlns:a16="http://schemas.microsoft.com/office/drawing/2014/main" id="{4A394281-5983-44F2-941B-69DD6C284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9803" y="4394950"/>
            <a:ext cx="1023968" cy="39453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Vacant</a:t>
            </a:r>
            <a:br>
              <a:rPr lang="en-US" altLang="en-US" sz="800" dirty="0"/>
            </a:br>
            <a:r>
              <a:rPr lang="en-US" altLang="en-US" sz="800" dirty="0"/>
              <a:t> Lcnsd Prof Geo</a:t>
            </a:r>
          </a:p>
        </p:txBody>
      </p:sp>
      <p:sp>
        <p:nvSpPr>
          <p:cNvPr id="4157" name="Line 381">
            <a:extLst>
              <a:ext uri="{FF2B5EF4-FFF2-40B4-BE49-F238E27FC236}">
                <a16:creationId xmlns:a16="http://schemas.microsoft.com/office/drawing/2014/main" id="{B1A2BFCC-700E-4B36-87AD-B5FD5351E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7889" y="1435101"/>
            <a:ext cx="0" cy="85724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58" name="Line 387">
            <a:extLst>
              <a:ext uri="{FF2B5EF4-FFF2-40B4-BE49-F238E27FC236}">
                <a16:creationId xmlns:a16="http://schemas.microsoft.com/office/drawing/2014/main" id="{9F5245FA-089E-491F-9368-DEC2540F1F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8900" y="3886200"/>
            <a:ext cx="76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59" name="Line 388">
            <a:extLst>
              <a:ext uri="{FF2B5EF4-FFF2-40B4-BE49-F238E27FC236}">
                <a16:creationId xmlns:a16="http://schemas.microsoft.com/office/drawing/2014/main" id="{3B9E8C05-A68B-43A0-89AB-B803A60416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8900" y="2290890"/>
            <a:ext cx="91469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60" name="Line 389">
            <a:extLst>
              <a:ext uri="{FF2B5EF4-FFF2-40B4-BE49-F238E27FC236}">
                <a16:creationId xmlns:a16="http://schemas.microsoft.com/office/drawing/2014/main" id="{9221CB6F-4736-4149-832B-F6662D0267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8900" y="2776538"/>
            <a:ext cx="76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61" name="Line 390">
            <a:extLst>
              <a:ext uri="{FF2B5EF4-FFF2-40B4-BE49-F238E27FC236}">
                <a16:creationId xmlns:a16="http://schemas.microsoft.com/office/drawing/2014/main" id="{A6F00F66-A105-47A7-B082-3093C046AD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8900" y="3348038"/>
            <a:ext cx="76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62" name="Line 408">
            <a:extLst>
              <a:ext uri="{FF2B5EF4-FFF2-40B4-BE49-F238E27FC236}">
                <a16:creationId xmlns:a16="http://schemas.microsoft.com/office/drawing/2014/main" id="{A3C95A79-5146-4A66-8382-26E0EBE0FC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1319213"/>
            <a:ext cx="0" cy="11290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63" name="Rectangle 411">
            <a:extLst>
              <a:ext uri="{FF2B5EF4-FFF2-40B4-BE49-F238E27FC236}">
                <a16:creationId xmlns:a16="http://schemas.microsoft.com/office/drawing/2014/main" id="{6FF0B0BA-4BC2-4C96-85CD-B0C501D0D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930" y="5446715"/>
            <a:ext cx="1143000" cy="325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Albert Litzinger</a:t>
            </a:r>
            <a:br>
              <a:rPr lang="en-US" altLang="en-US" sz="800" dirty="0"/>
            </a:br>
            <a:r>
              <a:rPr lang="en-US" altLang="en-US" sz="800" dirty="0"/>
              <a:t>Bit </a:t>
            </a:r>
            <a:r>
              <a:rPr lang="en-US" altLang="en-US" sz="800" dirty="0" err="1"/>
              <a:t>Undgrd</a:t>
            </a:r>
            <a:r>
              <a:rPr lang="en-US" altLang="en-US" sz="800" dirty="0"/>
              <a:t> Mine Insp</a:t>
            </a:r>
          </a:p>
        </p:txBody>
      </p:sp>
      <p:sp>
        <p:nvSpPr>
          <p:cNvPr id="4164" name="Rectangle 419">
            <a:extLst>
              <a:ext uri="{FF2B5EF4-FFF2-40B4-BE49-F238E27FC236}">
                <a16:creationId xmlns:a16="http://schemas.microsoft.com/office/drawing/2014/main" id="{86334471-6B4A-4137-8AC6-207B727FB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8156" y="6257926"/>
            <a:ext cx="1143000" cy="311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Jared Brooks</a:t>
            </a:r>
            <a:br>
              <a:rPr lang="en-US" altLang="en-US" sz="800" dirty="0"/>
            </a:br>
            <a:r>
              <a:rPr lang="en-US" altLang="en-US" dirty="0"/>
              <a:t> </a:t>
            </a:r>
            <a:r>
              <a:rPr lang="en-US" altLang="en-US" sz="800" dirty="0"/>
              <a:t>Bit Undgrd Mine Insp</a:t>
            </a:r>
          </a:p>
        </p:txBody>
      </p:sp>
      <p:sp>
        <p:nvSpPr>
          <p:cNvPr id="4165" name="Rectangle 436">
            <a:extLst>
              <a:ext uri="{FF2B5EF4-FFF2-40B4-BE49-F238E27FC236}">
                <a16:creationId xmlns:a16="http://schemas.microsoft.com/office/drawing/2014/main" id="{A1D3D222-CAB5-4EAB-9F7F-0818F9C21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600325"/>
            <a:ext cx="1028700" cy="393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David Lowery, PE</a:t>
            </a:r>
            <a:br>
              <a:rPr lang="en-US" altLang="en-US" sz="800" dirty="0"/>
            </a:br>
            <a:r>
              <a:rPr lang="en-US" altLang="en-US" sz="800" dirty="0"/>
              <a:t>Elec Eng 2</a:t>
            </a:r>
          </a:p>
        </p:txBody>
      </p:sp>
      <p:sp>
        <p:nvSpPr>
          <p:cNvPr id="4166" name="Line 443">
            <a:extLst>
              <a:ext uri="{FF2B5EF4-FFF2-40B4-BE49-F238E27FC236}">
                <a16:creationId xmlns:a16="http://schemas.microsoft.com/office/drawing/2014/main" id="{4998B028-D388-4115-BDA6-82BFA55973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4624" y="2286000"/>
            <a:ext cx="7938" cy="3403599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67" name="Text Box 454">
            <a:extLst>
              <a:ext uri="{FF2B5EF4-FFF2-40B4-BE49-F238E27FC236}">
                <a16:creationId xmlns:a16="http://schemas.microsoft.com/office/drawing/2014/main" id="{1D5A2117-30E3-4B01-90D8-E69E6ADD7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3880" y="1119187"/>
            <a:ext cx="12588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800" b="1" i="1" dirty="0"/>
              <a:t>Training and Emergency Response</a:t>
            </a:r>
          </a:p>
        </p:txBody>
      </p:sp>
      <p:sp>
        <p:nvSpPr>
          <p:cNvPr id="4168" name="Line 468">
            <a:extLst>
              <a:ext uri="{FF2B5EF4-FFF2-40B4-BE49-F238E27FC236}">
                <a16:creationId xmlns:a16="http://schemas.microsoft.com/office/drawing/2014/main" id="{299EFDF4-AEC2-41B0-A0BB-B5EAE3AAA9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1925638"/>
            <a:ext cx="0" cy="952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69" name="Rectangle 471">
            <a:extLst>
              <a:ext uri="{FF2B5EF4-FFF2-40B4-BE49-F238E27FC236}">
                <a16:creationId xmlns:a16="http://schemas.microsoft.com/office/drawing/2014/main" id="{2CD6EFEE-F58F-4000-AFEA-568D09516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4023" y="3466182"/>
            <a:ext cx="1028277" cy="38287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Barry </a:t>
            </a:r>
            <a:r>
              <a:rPr lang="en-US" altLang="en-US" sz="800" dirty="0" err="1"/>
              <a:t>Alexin</a:t>
            </a:r>
            <a:r>
              <a:rPr lang="en-US" altLang="en-US" sz="800" dirty="0"/>
              <a:t>, PE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Mng Eng Cnslt</a:t>
            </a:r>
          </a:p>
        </p:txBody>
      </p:sp>
      <p:sp>
        <p:nvSpPr>
          <p:cNvPr id="4170" name="Line 477">
            <a:extLst>
              <a:ext uri="{FF2B5EF4-FFF2-40B4-BE49-F238E27FC236}">
                <a16:creationId xmlns:a16="http://schemas.microsoft.com/office/drawing/2014/main" id="{CF3C7704-669F-4051-B43D-8043B615F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7475" y="2844800"/>
            <a:ext cx="857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71" name="Line 490">
            <a:extLst>
              <a:ext uri="{FF2B5EF4-FFF2-40B4-BE49-F238E27FC236}">
                <a16:creationId xmlns:a16="http://schemas.microsoft.com/office/drawing/2014/main" id="{42429E50-6266-444E-9C08-C674AD8E6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4550" y="2036763"/>
            <a:ext cx="0" cy="80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72" name="Line 495">
            <a:extLst>
              <a:ext uri="{FF2B5EF4-FFF2-40B4-BE49-F238E27FC236}">
                <a16:creationId xmlns:a16="http://schemas.microsoft.com/office/drawing/2014/main" id="{6E8CE6AB-E441-4A2F-BA2A-E66D47DD2E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7035" y="4856161"/>
            <a:ext cx="0" cy="19050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73" name="Line 497">
            <a:extLst>
              <a:ext uri="{FF2B5EF4-FFF2-40B4-BE49-F238E27FC236}">
                <a16:creationId xmlns:a16="http://schemas.microsoft.com/office/drawing/2014/main" id="{55AC9883-5595-4452-9548-3F436DDF4E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714875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74" name="Line 498">
            <a:extLst>
              <a:ext uri="{FF2B5EF4-FFF2-40B4-BE49-F238E27FC236}">
                <a16:creationId xmlns:a16="http://schemas.microsoft.com/office/drawing/2014/main" id="{3B2BAC4C-74D7-47BD-AF70-0A4B2F4EA4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795838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76" name="Rectangle 505">
            <a:extLst>
              <a:ext uri="{FF2B5EF4-FFF2-40B4-BE49-F238E27FC236}">
                <a16:creationId xmlns:a16="http://schemas.microsoft.com/office/drawing/2014/main" id="{05CCC2D2-58A8-4687-ABC0-87AF1F190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8155" y="6262686"/>
            <a:ext cx="1065214" cy="31114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Mathia Mooney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Bit </a:t>
            </a:r>
            <a:r>
              <a:rPr lang="en-US" altLang="en-US" sz="800" dirty="0" err="1"/>
              <a:t>Undgrd</a:t>
            </a:r>
            <a:r>
              <a:rPr lang="en-US" altLang="en-US" sz="800" dirty="0"/>
              <a:t> Mine Insp</a:t>
            </a:r>
          </a:p>
        </p:txBody>
      </p:sp>
      <p:sp>
        <p:nvSpPr>
          <p:cNvPr id="4177" name="Line 510">
            <a:extLst>
              <a:ext uri="{FF2B5EF4-FFF2-40B4-BE49-F238E27FC236}">
                <a16:creationId xmlns:a16="http://schemas.microsoft.com/office/drawing/2014/main" id="{908A4A90-0978-43D7-864B-5021B96A09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5592763"/>
            <a:ext cx="8053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78" name="Line 513">
            <a:extLst>
              <a:ext uri="{FF2B5EF4-FFF2-40B4-BE49-F238E27FC236}">
                <a16:creationId xmlns:a16="http://schemas.microsoft.com/office/drawing/2014/main" id="{87915AD2-9D05-4071-B494-0EE0DC17AE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3225" y="644207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79" name="Rectangle 528">
            <a:extLst>
              <a:ext uri="{FF2B5EF4-FFF2-40B4-BE49-F238E27FC236}">
                <a16:creationId xmlns:a16="http://schemas.microsoft.com/office/drawing/2014/main" id="{12B91567-A706-48E1-8073-3E61A6031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071813"/>
            <a:ext cx="964139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Eric Smeak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ER &amp; Training Spclst</a:t>
            </a:r>
            <a:br>
              <a:rPr lang="en-US" altLang="en-US" sz="800" dirty="0"/>
            </a:br>
            <a:r>
              <a:rPr lang="en-US" altLang="en-US" sz="800" dirty="0"/>
              <a:t>(Ebensburg)</a:t>
            </a:r>
          </a:p>
        </p:txBody>
      </p:sp>
      <p:sp>
        <p:nvSpPr>
          <p:cNvPr id="4180" name="Rectangle 534">
            <a:extLst>
              <a:ext uri="{FF2B5EF4-FFF2-40B4-BE49-F238E27FC236}">
                <a16:creationId xmlns:a16="http://schemas.microsoft.com/office/drawing/2014/main" id="{8807AFBC-A1B9-49F9-A68D-B5E0541CE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446" y="5852318"/>
            <a:ext cx="1143000" cy="32543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Bradley Russian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Bit </a:t>
            </a:r>
            <a:r>
              <a:rPr lang="en-US" altLang="en-US" sz="800" dirty="0" err="1"/>
              <a:t>Undgrd</a:t>
            </a:r>
            <a:r>
              <a:rPr lang="en-US" altLang="en-US" sz="800" dirty="0"/>
              <a:t> Mine Insp</a:t>
            </a:r>
          </a:p>
        </p:txBody>
      </p:sp>
      <p:sp>
        <p:nvSpPr>
          <p:cNvPr id="4181" name="Line 547">
            <a:extLst>
              <a:ext uri="{FF2B5EF4-FFF2-40B4-BE49-F238E27FC236}">
                <a16:creationId xmlns:a16="http://schemas.microsoft.com/office/drawing/2014/main" id="{0F09F0A9-0FEF-4748-9B26-A0E41C98B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333501"/>
            <a:ext cx="0" cy="1730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83" name="Rectangle 552">
            <a:extLst>
              <a:ext uri="{FF2B5EF4-FFF2-40B4-BE49-F238E27FC236}">
                <a16:creationId xmlns:a16="http://schemas.microsoft.com/office/drawing/2014/main" id="{E4F2DDE5-40E5-4AF1-9C89-0F95477DF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4051" y="2518336"/>
            <a:ext cx="1031209" cy="38287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Joshua Chlopek, PE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 err="1"/>
              <a:t>Mng</a:t>
            </a:r>
            <a:r>
              <a:rPr lang="en-US" altLang="en-US" sz="800" dirty="0"/>
              <a:t> </a:t>
            </a:r>
            <a:r>
              <a:rPr lang="en-US" altLang="en-US" sz="800" dirty="0" err="1"/>
              <a:t>Eng</a:t>
            </a:r>
            <a:r>
              <a:rPr lang="en-US" altLang="en-US" sz="800" dirty="0"/>
              <a:t> </a:t>
            </a:r>
            <a:r>
              <a:rPr lang="en-US" altLang="en-US" sz="800" dirty="0" err="1"/>
              <a:t>Cnslt</a:t>
            </a:r>
            <a:endParaRPr lang="en-US" altLang="en-US" sz="800" dirty="0"/>
          </a:p>
        </p:txBody>
      </p:sp>
      <p:sp>
        <p:nvSpPr>
          <p:cNvPr id="4184" name="Rectangle 561">
            <a:extLst>
              <a:ext uri="{FF2B5EF4-FFF2-40B4-BE49-F238E27FC236}">
                <a16:creationId xmlns:a16="http://schemas.microsoft.com/office/drawing/2014/main" id="{3522EE02-63BD-49E8-82D0-0AD53A886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593" y="4001219"/>
            <a:ext cx="977900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Scott Wolfgang</a:t>
            </a:r>
            <a:br>
              <a:rPr lang="en-US" altLang="en-US" sz="800" dirty="0"/>
            </a:br>
            <a:r>
              <a:rPr lang="en-US" altLang="en-US" sz="800" dirty="0"/>
              <a:t>ER &amp; Training Spclst</a:t>
            </a:r>
            <a:br>
              <a:rPr lang="en-US" altLang="en-US" sz="800" dirty="0"/>
            </a:br>
            <a:r>
              <a:rPr lang="en-US" altLang="en-US" sz="800" dirty="0"/>
              <a:t>(Tremont)</a:t>
            </a:r>
          </a:p>
        </p:txBody>
      </p:sp>
      <p:sp>
        <p:nvSpPr>
          <p:cNvPr id="4185" name="Rectangle 562">
            <a:extLst>
              <a:ext uri="{FF2B5EF4-FFF2-40B4-BE49-F238E27FC236}">
                <a16:creationId xmlns:a16="http://schemas.microsoft.com/office/drawing/2014/main" id="{60BD42F2-747E-4225-A5F7-47A97DCD3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0369" y="3547580"/>
            <a:ext cx="974725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John Brottish, III</a:t>
            </a:r>
            <a:br>
              <a:rPr lang="en-US" altLang="en-US" sz="800" dirty="0"/>
            </a:br>
            <a:r>
              <a:rPr lang="en-US" altLang="en-US" sz="800" dirty="0"/>
              <a:t>ER &amp; Training Spclst</a:t>
            </a:r>
            <a:br>
              <a:rPr lang="en-US" altLang="en-US" sz="800" dirty="0"/>
            </a:br>
            <a:r>
              <a:rPr lang="en-US" altLang="en-US" sz="800" dirty="0"/>
              <a:t> (Marion Center)</a:t>
            </a:r>
          </a:p>
        </p:txBody>
      </p:sp>
      <p:sp>
        <p:nvSpPr>
          <p:cNvPr id="4186" name="Line 565">
            <a:extLst>
              <a:ext uri="{FF2B5EF4-FFF2-40B4-BE49-F238E27FC236}">
                <a16:creationId xmlns:a16="http://schemas.microsoft.com/office/drawing/2014/main" id="{2D521B48-FE0B-4CD7-BCAB-4B2983B201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1906588"/>
            <a:ext cx="76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87" name="Rectangle 570">
            <a:extLst>
              <a:ext uri="{FF2B5EF4-FFF2-40B4-BE49-F238E27FC236}">
                <a16:creationId xmlns:a16="http://schemas.microsoft.com/office/drawing/2014/main" id="{54120AF6-5A52-455F-A8F5-634DC9107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4187" y="5453850"/>
            <a:ext cx="1066800" cy="31830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Harry Casteel</a:t>
            </a:r>
            <a:br>
              <a:rPr lang="en-US" altLang="en-US" sz="800" dirty="0"/>
            </a:br>
            <a:r>
              <a:rPr lang="en-US" altLang="en-US" sz="800" dirty="0"/>
              <a:t>Bit </a:t>
            </a:r>
            <a:r>
              <a:rPr lang="en-US" altLang="en-US" sz="800" dirty="0" err="1"/>
              <a:t>Undgrd</a:t>
            </a:r>
            <a:r>
              <a:rPr lang="en-US" altLang="en-US" sz="800" dirty="0"/>
              <a:t> Mine Insp</a:t>
            </a:r>
          </a:p>
        </p:txBody>
      </p:sp>
      <p:sp>
        <p:nvSpPr>
          <p:cNvPr id="4188" name="Line 583">
            <a:extLst>
              <a:ext uri="{FF2B5EF4-FFF2-40B4-BE49-F238E27FC236}">
                <a16:creationId xmlns:a16="http://schemas.microsoft.com/office/drawing/2014/main" id="{9E2586B2-4C18-4BE4-A233-B4895623BF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6005" y="1900237"/>
            <a:ext cx="8168" cy="232231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89" name="Line 592">
            <a:extLst>
              <a:ext uri="{FF2B5EF4-FFF2-40B4-BE49-F238E27FC236}">
                <a16:creationId xmlns:a16="http://schemas.microsoft.com/office/drawing/2014/main" id="{73F99C30-1072-4D17-A74E-8D86547D13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00525" y="4037013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90" name="Line 603">
            <a:extLst>
              <a:ext uri="{FF2B5EF4-FFF2-40B4-BE49-F238E27FC236}">
                <a16:creationId xmlns:a16="http://schemas.microsoft.com/office/drawing/2014/main" id="{0D21D1AB-E827-4E29-8E30-2765BC289E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5506" y="5209377"/>
            <a:ext cx="0" cy="1227589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91" name="Rectangle 37">
            <a:extLst>
              <a:ext uri="{FF2B5EF4-FFF2-40B4-BE49-F238E27FC236}">
                <a16:creationId xmlns:a16="http://schemas.microsoft.com/office/drawing/2014/main" id="{281FC237-E25C-42D2-BDA8-CA23D10F4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5450" y="2599221"/>
            <a:ext cx="963612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Daniel Gonos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ER &amp; Training </a:t>
            </a:r>
            <a:r>
              <a:rPr lang="en-US" altLang="en-US" sz="800" dirty="0" err="1"/>
              <a:t>Spclst</a:t>
            </a:r>
            <a:br>
              <a:rPr lang="en-US" altLang="en-US" sz="800" dirty="0"/>
            </a:br>
            <a:r>
              <a:rPr lang="en-US" altLang="en-US" sz="800" dirty="0"/>
              <a:t>(Ebensburg)</a:t>
            </a:r>
          </a:p>
        </p:txBody>
      </p:sp>
      <p:sp>
        <p:nvSpPr>
          <p:cNvPr id="4192" name="Line 606">
            <a:extLst>
              <a:ext uri="{FF2B5EF4-FFF2-40B4-BE49-F238E27FC236}">
                <a16:creationId xmlns:a16="http://schemas.microsoft.com/office/drawing/2014/main" id="{C4619E61-8D9D-47C4-81F1-6CEDF8F21C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57889" y="1068387"/>
            <a:ext cx="0" cy="1111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194" name="Picture 1">
            <a:extLst>
              <a:ext uri="{FF2B5EF4-FFF2-40B4-BE49-F238E27FC236}">
                <a16:creationId xmlns:a16="http://schemas.microsoft.com/office/drawing/2014/main" id="{25F29617-DC0F-4E64-9429-B3A104C090DC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28600"/>
            <a:ext cx="257175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" name="Rectangle 68">
            <a:extLst>
              <a:ext uri="{FF2B5EF4-FFF2-40B4-BE49-F238E27FC236}">
                <a16:creationId xmlns:a16="http://schemas.microsoft.com/office/drawing/2014/main" id="{8479CE5E-6B7E-45FF-8654-8F0DF05A4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363" y="2093913"/>
            <a:ext cx="1035050" cy="43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 Thomas Goodwin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Industrial Minerals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Undgrd Mne Insp</a:t>
            </a:r>
          </a:p>
        </p:txBody>
      </p:sp>
      <p:sp>
        <p:nvSpPr>
          <p:cNvPr id="4199" name="Rectangle 322">
            <a:extLst>
              <a:ext uri="{FF2B5EF4-FFF2-40B4-BE49-F238E27FC236}">
                <a16:creationId xmlns:a16="http://schemas.microsoft.com/office/drawing/2014/main" id="{CBD18430-EEC7-4E69-A949-058DD0527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88" y="5508625"/>
            <a:ext cx="1143000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Jeffrey Hamilton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Bit Undgrd Mine Elec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Insp (Diesel)</a:t>
            </a:r>
          </a:p>
        </p:txBody>
      </p:sp>
      <p:sp>
        <p:nvSpPr>
          <p:cNvPr id="4200" name="Line 443">
            <a:extLst>
              <a:ext uri="{FF2B5EF4-FFF2-40B4-BE49-F238E27FC236}">
                <a16:creationId xmlns:a16="http://schemas.microsoft.com/office/drawing/2014/main" id="{8D45A51E-EFC2-42CB-8740-3A43BE555D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06687" y="2287589"/>
            <a:ext cx="9524" cy="160496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01" name="Line 388">
            <a:extLst>
              <a:ext uri="{FF2B5EF4-FFF2-40B4-BE49-F238E27FC236}">
                <a16:creationId xmlns:a16="http://schemas.microsoft.com/office/drawing/2014/main" id="{BF380C56-E0B2-4357-B0F5-09E4768120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598" y="2289164"/>
            <a:ext cx="84129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02" name="Rectangle 322">
            <a:extLst>
              <a:ext uri="{FF2B5EF4-FFF2-40B4-BE49-F238E27FC236}">
                <a16:creationId xmlns:a16="http://schemas.microsoft.com/office/drawing/2014/main" id="{7817C678-2293-4968-9A12-63742660C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7838" y="1527175"/>
            <a:ext cx="1035050" cy="4841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Scott Schilling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Mine Safety </a:t>
            </a:r>
            <a:br>
              <a:rPr lang="en-US" altLang="en-US" sz="800" dirty="0"/>
            </a:br>
            <a:r>
              <a:rPr lang="en-US" altLang="en-US" sz="800" dirty="0"/>
              <a:t>Prgm Mgr 1</a:t>
            </a:r>
          </a:p>
        </p:txBody>
      </p:sp>
      <p:sp>
        <p:nvSpPr>
          <p:cNvPr id="4203" name="Rectangle 67">
            <a:extLst>
              <a:ext uri="{FF2B5EF4-FFF2-40B4-BE49-F238E27FC236}">
                <a16:creationId xmlns:a16="http://schemas.microsoft.com/office/drawing/2014/main" id="{101DCD01-EA2D-4354-82E0-4AC6E8395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1003" y="1135812"/>
            <a:ext cx="1258882" cy="21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b="1" i="1" dirty="0"/>
              <a:t>Anthracite Mine Safety</a:t>
            </a:r>
          </a:p>
        </p:txBody>
      </p:sp>
      <p:sp>
        <p:nvSpPr>
          <p:cNvPr id="4204" name="Line 443">
            <a:extLst>
              <a:ext uri="{FF2B5EF4-FFF2-40B4-BE49-F238E27FC236}">
                <a16:creationId xmlns:a16="http://schemas.microsoft.com/office/drawing/2014/main" id="{6E033A9F-DDF1-4A6D-B248-06F722EBFD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7317" y="1057274"/>
            <a:ext cx="0" cy="130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4208" name="Straight Connector 7">
            <a:extLst>
              <a:ext uri="{FF2B5EF4-FFF2-40B4-BE49-F238E27FC236}">
                <a16:creationId xmlns:a16="http://schemas.microsoft.com/office/drawing/2014/main" id="{2BE80A71-799C-4E0D-A65D-2C3C9602A28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96925" y="2030413"/>
            <a:ext cx="1325563" cy="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9" name="Straight Connector 11">
            <a:extLst>
              <a:ext uri="{FF2B5EF4-FFF2-40B4-BE49-F238E27FC236}">
                <a16:creationId xmlns:a16="http://schemas.microsoft.com/office/drawing/2014/main" id="{FD4E0078-A53B-4966-A725-9F2955DEDB5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91287" y="1819279"/>
            <a:ext cx="13747" cy="3032122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10" name="Line 161">
            <a:extLst>
              <a:ext uri="{FF2B5EF4-FFF2-40B4-BE49-F238E27FC236}">
                <a16:creationId xmlns:a16="http://schemas.microsoft.com/office/drawing/2014/main" id="{AE1537A2-9838-478E-8880-1AF17D2C0F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6043613"/>
            <a:ext cx="7473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11" name="Line 477">
            <a:extLst>
              <a:ext uri="{FF2B5EF4-FFF2-40B4-BE49-F238E27FC236}">
                <a16:creationId xmlns:a16="http://schemas.microsoft.com/office/drawing/2014/main" id="{6F835C1A-F6E5-48CD-A723-99D6877B1B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1828800"/>
            <a:ext cx="968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12" name="Line 477">
            <a:extLst>
              <a:ext uri="{FF2B5EF4-FFF2-40B4-BE49-F238E27FC236}">
                <a16:creationId xmlns:a16="http://schemas.microsoft.com/office/drawing/2014/main" id="{3FA82067-D74E-4AD2-90E0-431E3F3669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2413" y="2309813"/>
            <a:ext cx="857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13" name="Line 477">
            <a:extLst>
              <a:ext uri="{FF2B5EF4-FFF2-40B4-BE49-F238E27FC236}">
                <a16:creationId xmlns:a16="http://schemas.microsoft.com/office/drawing/2014/main" id="{2E6CE595-FE71-4744-9152-8F2A99FDFE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4475" y="2844800"/>
            <a:ext cx="857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14" name="Line 477">
            <a:extLst>
              <a:ext uri="{FF2B5EF4-FFF2-40B4-BE49-F238E27FC236}">
                <a16:creationId xmlns:a16="http://schemas.microsoft.com/office/drawing/2014/main" id="{C50AEB10-6771-4E49-89DA-733075D25A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22155" y="3304370"/>
            <a:ext cx="9095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4215" name="Straight Connector 24">
            <a:extLst>
              <a:ext uri="{FF2B5EF4-FFF2-40B4-BE49-F238E27FC236}">
                <a16:creationId xmlns:a16="http://schemas.microsoft.com/office/drawing/2014/main" id="{0A2B741E-02F4-4717-865D-6E066730A1F8}"/>
              </a:ext>
            </a:extLst>
          </p:cNvPr>
          <p:cNvCxnSpPr>
            <a:cxnSpLocks noChangeShapeType="1"/>
            <a:stCxn id="4211" idx="1"/>
          </p:cNvCxnSpPr>
          <p:nvPr/>
        </p:nvCxnSpPr>
        <p:spPr bwMode="auto">
          <a:xfrm>
            <a:off x="5418138" y="1828801"/>
            <a:ext cx="0" cy="1909762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16" name="Line 477">
            <a:extLst>
              <a:ext uri="{FF2B5EF4-FFF2-40B4-BE49-F238E27FC236}">
                <a16:creationId xmlns:a16="http://schemas.microsoft.com/office/drawing/2014/main" id="{2C5C0291-71B7-4500-BC5B-BE732F34F3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5888" y="2292350"/>
            <a:ext cx="857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17" name="Line 477">
            <a:extLst>
              <a:ext uri="{FF2B5EF4-FFF2-40B4-BE49-F238E27FC236}">
                <a16:creationId xmlns:a16="http://schemas.microsoft.com/office/drawing/2014/main" id="{54FA9976-06B2-4E1A-9E0A-6B65838BAF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0539" y="3309810"/>
            <a:ext cx="113774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18" name="Line 477">
            <a:extLst>
              <a:ext uri="{FF2B5EF4-FFF2-40B4-BE49-F238E27FC236}">
                <a16:creationId xmlns:a16="http://schemas.microsoft.com/office/drawing/2014/main" id="{3EE0E300-20BB-4018-A429-0F845D65EB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67475" y="3765548"/>
            <a:ext cx="9989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4219" name="Straight Connector 4096">
            <a:extLst>
              <a:ext uri="{FF2B5EF4-FFF2-40B4-BE49-F238E27FC236}">
                <a16:creationId xmlns:a16="http://schemas.microsoft.com/office/drawing/2014/main" id="{B32A3406-49AE-4297-A855-C7FEBFDF9645}"/>
              </a:ext>
            </a:extLst>
          </p:cNvPr>
          <p:cNvCxnSpPr>
            <a:cxnSpLocks noChangeShapeType="1"/>
            <a:stCxn id="4202" idx="0"/>
          </p:cNvCxnSpPr>
          <p:nvPr/>
        </p:nvCxnSpPr>
        <p:spPr bwMode="auto">
          <a:xfrm flipV="1">
            <a:off x="4805363" y="1441451"/>
            <a:ext cx="0" cy="85724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24" name="Line 163">
            <a:extLst>
              <a:ext uri="{FF2B5EF4-FFF2-40B4-BE49-F238E27FC236}">
                <a16:creationId xmlns:a16="http://schemas.microsoft.com/office/drawing/2014/main" id="{5C6786CE-F4C5-42C5-A286-8FD273EA73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6011852"/>
            <a:ext cx="7929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25" name="Line 513">
            <a:extLst>
              <a:ext uri="{FF2B5EF4-FFF2-40B4-BE49-F238E27FC236}">
                <a16:creationId xmlns:a16="http://schemas.microsoft.com/office/drawing/2014/main" id="{93789D34-2395-452D-B1AF-8BA0CA435F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67475" y="4213224"/>
            <a:ext cx="96838" cy="192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26" name="Line 510">
            <a:extLst>
              <a:ext uri="{FF2B5EF4-FFF2-40B4-BE49-F238E27FC236}">
                <a16:creationId xmlns:a16="http://schemas.microsoft.com/office/drawing/2014/main" id="{936E4DA6-10E0-42F2-9E32-F0712B4843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80297" y="5209378"/>
            <a:ext cx="6766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27" name="Line 603">
            <a:extLst>
              <a:ext uri="{FF2B5EF4-FFF2-40B4-BE49-F238E27FC236}">
                <a16:creationId xmlns:a16="http://schemas.microsoft.com/office/drawing/2014/main" id="{D69B98B5-DCEF-4005-908F-F6678C5A22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9740" y="5209381"/>
            <a:ext cx="3876" cy="1207299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35" name="Line 433">
            <a:extLst>
              <a:ext uri="{FF2B5EF4-FFF2-40B4-BE49-F238E27FC236}">
                <a16:creationId xmlns:a16="http://schemas.microsoft.com/office/drawing/2014/main" id="{F02ED257-176E-4D69-BEC2-9BF457712C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35193" y="4856153"/>
            <a:ext cx="2610106" cy="794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36" name="Line 592">
            <a:extLst>
              <a:ext uri="{FF2B5EF4-FFF2-40B4-BE49-F238E27FC236}">
                <a16:creationId xmlns:a16="http://schemas.microsoft.com/office/drawing/2014/main" id="{C3DCB73A-A4B9-4A5D-A9BC-8E74D7AA7CE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65525" y="4862511"/>
            <a:ext cx="0" cy="18415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37" name="Line 592">
            <a:extLst>
              <a:ext uri="{FF2B5EF4-FFF2-40B4-BE49-F238E27FC236}">
                <a16:creationId xmlns:a16="http://schemas.microsoft.com/office/drawing/2014/main" id="{747ABD6F-5B12-4A29-8176-17FFA73D8F4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38939" y="4870454"/>
            <a:ext cx="0" cy="18838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38" name="Rectangle 79">
            <a:extLst>
              <a:ext uri="{FF2B5EF4-FFF2-40B4-BE49-F238E27FC236}">
                <a16:creationId xmlns:a16="http://schemas.microsoft.com/office/drawing/2014/main" id="{62C3025B-F3A4-4497-AE3A-40CCD1AA5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2279" y="4464027"/>
            <a:ext cx="990045" cy="32545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Anthony Gromalski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Clerical Asst 2</a:t>
            </a:r>
          </a:p>
        </p:txBody>
      </p:sp>
      <p:sp>
        <p:nvSpPr>
          <p:cNvPr id="4240" name="Line 616">
            <a:extLst>
              <a:ext uri="{FF2B5EF4-FFF2-40B4-BE49-F238E27FC236}">
                <a16:creationId xmlns:a16="http://schemas.microsoft.com/office/drawing/2014/main" id="{C46F2E91-AA31-4C60-B845-63F39EBF4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3738563"/>
            <a:ext cx="968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3" name="Line 510">
            <a:extLst>
              <a:ext uri="{FF2B5EF4-FFF2-40B4-BE49-F238E27FC236}">
                <a16:creationId xmlns:a16="http://schemas.microsoft.com/office/drawing/2014/main" id="{5C3D2D44-1178-47AB-8020-71F282735B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21156" y="5210987"/>
            <a:ext cx="87221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" name="Line 510">
            <a:extLst>
              <a:ext uri="{FF2B5EF4-FFF2-40B4-BE49-F238E27FC236}">
                <a16:creationId xmlns:a16="http://schemas.microsoft.com/office/drawing/2014/main" id="{0652032A-DDC4-4D8F-A183-9F5219FCA47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21156" y="5608644"/>
            <a:ext cx="88812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5" name="Line 163">
            <a:extLst>
              <a:ext uri="{FF2B5EF4-FFF2-40B4-BE49-F238E27FC236}">
                <a16:creationId xmlns:a16="http://schemas.microsoft.com/office/drawing/2014/main" id="{7BAFEC6A-BFA9-4C46-8D18-054C09798B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3369" y="6007098"/>
            <a:ext cx="8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6" name="Line 603">
            <a:extLst>
              <a:ext uri="{FF2B5EF4-FFF2-40B4-BE49-F238E27FC236}">
                <a16:creationId xmlns:a16="http://schemas.microsoft.com/office/drawing/2014/main" id="{46729870-5D7E-4A25-9666-8C10E5BD69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7914" y="5199062"/>
            <a:ext cx="7612" cy="121602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7" name="Line 510">
            <a:extLst>
              <a:ext uri="{FF2B5EF4-FFF2-40B4-BE49-F238E27FC236}">
                <a16:creationId xmlns:a16="http://schemas.microsoft.com/office/drawing/2014/main" id="{93312E7A-A46A-4FAF-A3F8-CFBD860CD3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0236" y="5200667"/>
            <a:ext cx="87221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8" name="Line 510">
            <a:extLst>
              <a:ext uri="{FF2B5EF4-FFF2-40B4-BE49-F238E27FC236}">
                <a16:creationId xmlns:a16="http://schemas.microsoft.com/office/drawing/2014/main" id="{DE7EF227-6DE9-436C-84F7-9D43EC1A1C8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60236" y="5599910"/>
            <a:ext cx="888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0" name="Line 163">
            <a:extLst>
              <a:ext uri="{FF2B5EF4-FFF2-40B4-BE49-F238E27FC236}">
                <a16:creationId xmlns:a16="http://schemas.microsoft.com/office/drawing/2014/main" id="{704D5084-E5D0-4342-AFF6-1F3CB5578F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0236" y="6409516"/>
            <a:ext cx="9529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8" name="Line 477">
            <a:extLst>
              <a:ext uri="{FF2B5EF4-FFF2-40B4-BE49-F238E27FC236}">
                <a16:creationId xmlns:a16="http://schemas.microsoft.com/office/drawing/2014/main" id="{463ABF05-C488-40AF-AA36-9993CDC31E0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50914" y="2851557"/>
            <a:ext cx="12148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9" name="Line 565">
            <a:extLst>
              <a:ext uri="{FF2B5EF4-FFF2-40B4-BE49-F238E27FC236}">
                <a16:creationId xmlns:a16="http://schemas.microsoft.com/office/drawing/2014/main" id="{3A56637F-E093-4CBC-8F29-9860488B96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1913345"/>
            <a:ext cx="76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0" name="Line 583">
            <a:extLst>
              <a:ext uri="{FF2B5EF4-FFF2-40B4-BE49-F238E27FC236}">
                <a16:creationId xmlns:a16="http://schemas.microsoft.com/office/drawing/2014/main" id="{CB4BA4FA-B780-4431-A6F8-A35A0A09C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67583" y="1906587"/>
            <a:ext cx="1" cy="274548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1" name="Line 477">
            <a:extLst>
              <a:ext uri="{FF2B5EF4-FFF2-40B4-BE49-F238E27FC236}">
                <a16:creationId xmlns:a16="http://schemas.microsoft.com/office/drawing/2014/main" id="{57E7313A-6F0B-41D9-9BC6-D65E7C112E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7966" y="2307809"/>
            <a:ext cx="124433" cy="200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2" name="Line 477">
            <a:extLst>
              <a:ext uri="{FF2B5EF4-FFF2-40B4-BE49-F238E27FC236}">
                <a16:creationId xmlns:a16="http://schemas.microsoft.com/office/drawing/2014/main" id="{B1320EA4-ED41-4A7C-B43D-8557588C51F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52238" y="3272209"/>
            <a:ext cx="120161" cy="210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3" name="Line 477">
            <a:extLst>
              <a:ext uri="{FF2B5EF4-FFF2-40B4-BE49-F238E27FC236}">
                <a16:creationId xmlns:a16="http://schemas.microsoft.com/office/drawing/2014/main" id="{3BBCE6A7-360E-4582-BEFD-A6A8E9007D0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50915" y="3759741"/>
            <a:ext cx="114342" cy="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" name="Line 513">
            <a:extLst>
              <a:ext uri="{FF2B5EF4-FFF2-40B4-BE49-F238E27FC236}">
                <a16:creationId xmlns:a16="http://schemas.microsoft.com/office/drawing/2014/main" id="{57F95756-68B1-4EFD-AA64-AA88A5DA56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50914" y="4222549"/>
            <a:ext cx="11434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7" name="Line 513">
            <a:extLst>
              <a:ext uri="{FF2B5EF4-FFF2-40B4-BE49-F238E27FC236}">
                <a16:creationId xmlns:a16="http://schemas.microsoft.com/office/drawing/2014/main" id="{B5B05226-3735-442C-A1AA-42E75E7D2AD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36153" y="4647790"/>
            <a:ext cx="136244" cy="210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9" name="Rectangle 67">
            <a:extLst>
              <a:ext uri="{FF2B5EF4-FFF2-40B4-BE49-F238E27FC236}">
                <a16:creationId xmlns:a16="http://schemas.microsoft.com/office/drawing/2014/main" id="{077EE029-706F-453C-A039-1BFB8927A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4477" y="1129877"/>
            <a:ext cx="920694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b="1" i="1" dirty="0"/>
              <a:t>Director’s Office (BDMO)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ECACFA5-8A37-4EC1-B40C-7D6A8458272C}"/>
              </a:ext>
            </a:extLst>
          </p:cNvPr>
          <p:cNvCxnSpPr>
            <a:stCxn id="4113" idx="1"/>
          </p:cNvCxnSpPr>
          <p:nvPr/>
        </p:nvCxnSpPr>
        <p:spPr bwMode="auto">
          <a:xfrm flipV="1">
            <a:off x="7168911" y="1066799"/>
            <a:ext cx="1136887" cy="4765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645090AF-71BF-4717-B3DC-7721954C0243}"/>
              </a:ext>
            </a:extLst>
          </p:cNvPr>
          <p:cNvCxnSpPr/>
          <p:nvPr/>
        </p:nvCxnSpPr>
        <p:spPr bwMode="auto">
          <a:xfrm>
            <a:off x="8305799" y="1073624"/>
            <a:ext cx="0" cy="11375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6" name="Line 477">
            <a:extLst>
              <a:ext uri="{FF2B5EF4-FFF2-40B4-BE49-F238E27FC236}">
                <a16:creationId xmlns:a16="http://schemas.microsoft.com/office/drawing/2014/main" id="{6157995E-2273-445B-A6CA-0799EC2742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336" y="2258836"/>
            <a:ext cx="8826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7" name="Line 477">
            <a:extLst>
              <a:ext uri="{FF2B5EF4-FFF2-40B4-BE49-F238E27FC236}">
                <a16:creationId xmlns:a16="http://schemas.microsoft.com/office/drawing/2014/main" id="{9EB3B2CB-8DF2-4A9F-80BD-28B4D9F26C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2006600"/>
            <a:ext cx="0" cy="70644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8" name="Line 477">
            <a:extLst>
              <a:ext uri="{FF2B5EF4-FFF2-40B4-BE49-F238E27FC236}">
                <a16:creationId xmlns:a16="http://schemas.microsoft.com/office/drawing/2014/main" id="{198E833D-F891-4DE9-A03B-52A76878CD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4000" y="2710887"/>
            <a:ext cx="857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9" name="Line 477">
            <a:extLst>
              <a:ext uri="{FF2B5EF4-FFF2-40B4-BE49-F238E27FC236}">
                <a16:creationId xmlns:a16="http://schemas.microsoft.com/office/drawing/2014/main" id="{804AFB95-846F-439E-85A1-7794E442AD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1544" y="3201181"/>
            <a:ext cx="9221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220" name="Straight Connector 24">
            <a:extLst>
              <a:ext uri="{FF2B5EF4-FFF2-40B4-BE49-F238E27FC236}">
                <a16:creationId xmlns:a16="http://schemas.microsoft.com/office/drawing/2014/main" id="{56DA10A4-FCB5-4E87-A891-04BF8AE0C911}"/>
              </a:ext>
            </a:extLst>
          </p:cNvPr>
          <p:cNvCxnSpPr>
            <a:cxnSpLocks noChangeShapeType="1"/>
            <a:stCxn id="216" idx="1"/>
            <a:endCxn id="225" idx="1"/>
          </p:cNvCxnSpPr>
          <p:nvPr/>
        </p:nvCxnSpPr>
        <p:spPr bwMode="auto">
          <a:xfrm>
            <a:off x="4155601" y="2258837"/>
            <a:ext cx="2062" cy="235125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1" name="Line 616">
            <a:extLst>
              <a:ext uri="{FF2B5EF4-FFF2-40B4-BE49-F238E27FC236}">
                <a16:creationId xmlns:a16="http://schemas.microsoft.com/office/drawing/2014/main" id="{3C20FCFC-6BC2-47C5-8555-11CC02AA28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7201" y="3659169"/>
            <a:ext cx="9336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4" name="Line 616">
            <a:extLst>
              <a:ext uri="{FF2B5EF4-FFF2-40B4-BE49-F238E27FC236}">
                <a16:creationId xmlns:a16="http://schemas.microsoft.com/office/drawing/2014/main" id="{C2B22DBD-2E32-497B-ACF6-224F1490628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6626" y="4144948"/>
            <a:ext cx="945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" name="Line 616">
            <a:extLst>
              <a:ext uri="{FF2B5EF4-FFF2-40B4-BE49-F238E27FC236}">
                <a16:creationId xmlns:a16="http://schemas.microsoft.com/office/drawing/2014/main" id="{3267FCE2-E4C1-44D4-B532-5E8D5E6B94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6626" y="4604525"/>
            <a:ext cx="101037" cy="55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9" name="Line 616">
            <a:extLst>
              <a:ext uri="{FF2B5EF4-FFF2-40B4-BE49-F238E27FC236}">
                <a16:creationId xmlns:a16="http://schemas.microsoft.com/office/drawing/2014/main" id="{56E57C32-108C-4D5F-9EDB-68A301F458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4142" y="1824040"/>
            <a:ext cx="9661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" name="Line 495">
            <a:extLst>
              <a:ext uri="{FF2B5EF4-FFF2-40B4-BE49-F238E27FC236}">
                <a16:creationId xmlns:a16="http://schemas.microsoft.com/office/drawing/2014/main" id="{E4168867-6AA2-4862-8029-6FB73186CB8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799" y="1413422"/>
            <a:ext cx="0" cy="120105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8" name="Rectangle 151">
            <a:extLst>
              <a:ext uri="{FF2B5EF4-FFF2-40B4-BE49-F238E27FC236}">
                <a16:creationId xmlns:a16="http://schemas.microsoft.com/office/drawing/2014/main" id="{822A1155-CE79-4C45-9B57-3BE78C5D6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9092" y="5052229"/>
            <a:ext cx="1066800" cy="32543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Michael Hess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" dirty="0"/>
              <a:t>Bit Deep Mine Insp </a:t>
            </a:r>
            <a:r>
              <a:rPr lang="en-US" altLang="en-US" sz="800" dirty="0" err="1"/>
              <a:t>Spvr</a:t>
            </a:r>
            <a:endParaRPr lang="en-US" altLang="en-US" sz="800" dirty="0"/>
          </a:p>
        </p:txBody>
      </p:sp>
      <p:sp>
        <p:nvSpPr>
          <p:cNvPr id="161" name="Rectangle 151">
            <a:extLst>
              <a:ext uri="{FF2B5EF4-FFF2-40B4-BE49-F238E27FC236}">
                <a16:creationId xmlns:a16="http://schemas.microsoft.com/office/drawing/2014/main" id="{B4EE6C2D-3B20-4211-B29C-6136B2E04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9263" y="1526679"/>
            <a:ext cx="925612" cy="39022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None/>
            </a:pPr>
            <a:r>
              <a:rPr lang="en-US" sz="800" dirty="0"/>
              <a:t>Heather Cordial</a:t>
            </a:r>
            <a:br>
              <a:rPr lang="en-US" sz="800" dirty="0"/>
            </a:br>
            <a:r>
              <a:rPr lang="en-US" sz="800" dirty="0"/>
              <a:t>Admin Officer 2</a:t>
            </a:r>
          </a:p>
        </p:txBody>
      </p:sp>
      <p:sp>
        <p:nvSpPr>
          <p:cNvPr id="162" name="Line 510">
            <a:extLst>
              <a:ext uri="{FF2B5EF4-FFF2-40B4-BE49-F238E27FC236}">
                <a16:creationId xmlns:a16="http://schemas.microsoft.com/office/drawing/2014/main" id="{D4A0908E-A96E-4DBA-8199-B71F66FB46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94874" y="2209800"/>
            <a:ext cx="968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" name="Line 513">
            <a:extLst>
              <a:ext uri="{FF2B5EF4-FFF2-40B4-BE49-F238E27FC236}">
                <a16:creationId xmlns:a16="http://schemas.microsoft.com/office/drawing/2014/main" id="{B4973E56-E863-4A91-B3FD-F45EEDBE96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03955" y="3175003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4" name="Line 603">
            <a:extLst>
              <a:ext uri="{FF2B5EF4-FFF2-40B4-BE49-F238E27FC236}">
                <a16:creationId xmlns:a16="http://schemas.microsoft.com/office/drawing/2014/main" id="{FEEF1DF0-436B-403E-8234-686C7D796839}"/>
              </a:ext>
            </a:extLst>
          </p:cNvPr>
          <p:cNvSpPr>
            <a:spLocks noChangeShapeType="1"/>
          </p:cNvSpPr>
          <p:nvPr/>
        </p:nvSpPr>
        <p:spPr bwMode="auto">
          <a:xfrm>
            <a:off x="8891738" y="1828800"/>
            <a:ext cx="2496" cy="134620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5" name="Line 161">
            <a:extLst>
              <a:ext uri="{FF2B5EF4-FFF2-40B4-BE49-F238E27FC236}">
                <a16:creationId xmlns:a16="http://schemas.microsoft.com/office/drawing/2014/main" id="{639CE7A2-C75F-4F41-8134-6D25C20284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94875" y="2667000"/>
            <a:ext cx="8681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6" name="Line 510">
            <a:extLst>
              <a:ext uri="{FF2B5EF4-FFF2-40B4-BE49-F238E27FC236}">
                <a16:creationId xmlns:a16="http://schemas.microsoft.com/office/drawing/2014/main" id="{1DF2715F-F525-41AE-8F8A-6FD6666BC6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794874" y="1827744"/>
            <a:ext cx="99359" cy="1056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7" name="Rectangle 151">
            <a:extLst>
              <a:ext uri="{FF2B5EF4-FFF2-40B4-BE49-F238E27FC236}">
                <a16:creationId xmlns:a16="http://schemas.microsoft.com/office/drawing/2014/main" id="{CF028099-168E-4D2C-8EF9-3363067CA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9263" y="2438375"/>
            <a:ext cx="925612" cy="39022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None/>
            </a:pPr>
            <a:r>
              <a:rPr lang="en-US" sz="800" dirty="0"/>
              <a:t>Margaret Scheloske</a:t>
            </a:r>
            <a:br>
              <a:rPr lang="en-US" sz="800" dirty="0"/>
            </a:br>
            <a:r>
              <a:rPr lang="en-US" sz="800" dirty="0"/>
              <a:t>Mgmt Tech</a:t>
            </a:r>
          </a:p>
        </p:txBody>
      </p:sp>
      <p:sp>
        <p:nvSpPr>
          <p:cNvPr id="168" name="Rectangle 151">
            <a:extLst>
              <a:ext uri="{FF2B5EF4-FFF2-40B4-BE49-F238E27FC236}">
                <a16:creationId xmlns:a16="http://schemas.microsoft.com/office/drawing/2014/main" id="{E9D93134-A399-44CB-B412-C69B25281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9263" y="1981355"/>
            <a:ext cx="925612" cy="39022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None/>
            </a:pPr>
            <a:r>
              <a:rPr lang="en-US" sz="800" dirty="0"/>
              <a:t>Stephanie Doratio</a:t>
            </a:r>
            <a:br>
              <a:rPr lang="en-US" sz="800" dirty="0"/>
            </a:br>
            <a:r>
              <a:rPr lang="en-US" sz="800" dirty="0"/>
              <a:t>Admin Asst 1</a:t>
            </a:r>
          </a:p>
        </p:txBody>
      </p:sp>
      <p:sp>
        <p:nvSpPr>
          <p:cNvPr id="169" name="Rectangle 151">
            <a:extLst>
              <a:ext uri="{FF2B5EF4-FFF2-40B4-BE49-F238E27FC236}">
                <a16:creationId xmlns:a16="http://schemas.microsoft.com/office/drawing/2014/main" id="{31BC7307-5601-481C-B1EF-FA777DC74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9263" y="2890987"/>
            <a:ext cx="925612" cy="39022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None/>
            </a:pPr>
            <a:r>
              <a:rPr lang="en-US" sz="800" dirty="0"/>
              <a:t>Robert Mentyka</a:t>
            </a:r>
            <a:br>
              <a:rPr lang="en-US" sz="800" dirty="0"/>
            </a:br>
            <a:r>
              <a:rPr lang="en-US" sz="800" dirty="0"/>
              <a:t>Clerical Asst 2</a:t>
            </a:r>
          </a:p>
        </p:txBody>
      </p:sp>
      <p:sp>
        <p:nvSpPr>
          <p:cNvPr id="204" name="Line 510">
            <a:extLst>
              <a:ext uri="{FF2B5EF4-FFF2-40B4-BE49-F238E27FC236}">
                <a16:creationId xmlns:a16="http://schemas.microsoft.com/office/drawing/2014/main" id="{CB7909FB-B23D-4339-A988-BF2FCD0E0A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55526" y="5807073"/>
            <a:ext cx="888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" name="Line 510">
            <a:extLst>
              <a:ext uri="{FF2B5EF4-FFF2-40B4-BE49-F238E27FC236}">
                <a16:creationId xmlns:a16="http://schemas.microsoft.com/office/drawing/2014/main" id="{E277E0B6-594E-401B-A567-0AB27ECFD0D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51259" y="6196013"/>
            <a:ext cx="888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3½ Floppy (A:)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3½ Floppy (A:)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½ Floppy (A: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½ Floppy (A:)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E8B05D79220B4987FB694980A29A13" ma:contentTypeVersion="11" ma:contentTypeDescription="Create a new document." ma:contentTypeScope="" ma:versionID="41ea6f2cfff2d6395a82d699403a2bf0">
  <xsd:schema xmlns:xsd="http://www.w3.org/2001/XMLSchema" xmlns:xs="http://www.w3.org/2001/XMLSchema" xmlns:p="http://schemas.microsoft.com/office/2006/metadata/properties" xmlns:ns3="bc5d824a-8d5b-43ca-bfa4-5f1bb1045bb1" xmlns:ns4="e05df5d6-0745-4068-a1b6-549f4a408d89" targetNamespace="http://schemas.microsoft.com/office/2006/metadata/properties" ma:root="true" ma:fieldsID="54e95bebd5a66d97c34f5a7422734fcc" ns3:_="" ns4:_="">
    <xsd:import namespace="bc5d824a-8d5b-43ca-bfa4-5f1bb1045bb1"/>
    <xsd:import namespace="e05df5d6-0745-4068-a1b6-549f4a408d8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5d824a-8d5b-43ca-bfa4-5f1bb1045b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df5d6-0745-4068-a1b6-549f4a408d8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19FEFC-D468-42B5-9E53-F6661166AB5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05df5d6-0745-4068-a1b6-549f4a408d89"/>
    <ds:schemaRef ds:uri="bc5d824a-8d5b-43ca-bfa4-5f1bb1045bb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6DE9773-2E03-4EBA-AAD8-1914D7E477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5d824a-8d5b-43ca-bfa4-5f1bb1045bb1"/>
    <ds:schemaRef ds:uri="e05df5d6-0745-4068-a1b6-549f4a408d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C52BA5-3D02-4866-8731-4D358E4EBB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</TotalTime>
  <Pages>8</Pages>
  <Words>462</Words>
  <Application>Microsoft Office PowerPoint</Application>
  <PresentationFormat>Custom</PresentationFormat>
  <Paragraphs>107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Bookman Old Style</vt:lpstr>
      <vt:lpstr>Times New Roman</vt:lpstr>
      <vt:lpstr>3½ Floppy (A:)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Department of Environmental Resources</dc:creator>
  <cp:lastModifiedBy>Mentyka, Robert</cp:lastModifiedBy>
  <cp:revision>527</cp:revision>
  <cp:lastPrinted>2022-05-19T17:17:45Z</cp:lastPrinted>
  <dcterms:created xsi:type="dcterms:W3CDTF">1996-07-17T15:42:32Z</dcterms:created>
  <dcterms:modified xsi:type="dcterms:W3CDTF">2022-11-08T13:33:47Z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0x010100E7E8B05D79220B4987FB694980A29A13</vt:lpwstr>
  </property>
</Properties>
</file>